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57" r:id="rId4"/>
    <p:sldId id="258" r:id="rId5"/>
    <p:sldId id="259" r:id="rId6"/>
    <p:sldId id="260" r:id="rId7"/>
    <p:sldId id="264" r:id="rId8"/>
    <p:sldId id="261" r:id="rId9"/>
    <p:sldId id="262" r:id="rId10"/>
    <p:sldId id="263" r:id="rId11"/>
    <p:sldId id="268" r:id="rId12"/>
    <p:sldId id="265" r:id="rId13"/>
    <p:sldId id="269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170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Agritech Innovation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CFB-4B2F-A69E-CCEFEA1291A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CFB-4B2F-A69E-CCEFEA1291AA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CFB-4B2F-A69E-CCEFEA1291AA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CFB-4B2F-A69E-CCEFEA1291A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CFB-4B2F-A69E-CCEFEA1291A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Digital marketplaces</c:v>
                </c:pt>
                <c:pt idx="1">
                  <c:v>Agrifintech (credit &amp; payments)</c:v>
                </c:pt>
                <c:pt idx="2">
                  <c:v>Supply chain &amp; logistics</c:v>
                </c:pt>
                <c:pt idx="3">
                  <c:v>Precision agriculture (AI, drones, sensors)</c:v>
                </c:pt>
                <c:pt idx="4">
                  <c:v>Cold chain &amp; storage</c:v>
                </c:pt>
                <c:pt idx="5">
                  <c:v>Farm management software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0.3</c:v>
                </c:pt>
                <c:pt idx="1">
                  <c:v>0.25</c:v>
                </c:pt>
                <c:pt idx="2">
                  <c:v>0.18</c:v>
                </c:pt>
                <c:pt idx="3">
                  <c:v>0.12</c:v>
                </c:pt>
                <c:pt idx="4">
                  <c:v>0.1</c:v>
                </c:pt>
                <c:pt idx="5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CFB-4B2F-A69E-CCEFEA1291A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21016320"/>
        <c:axId val="621024000"/>
      </c:barChart>
      <c:catAx>
        <c:axId val="62101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621024000"/>
        <c:crosses val="autoZero"/>
        <c:auto val="1"/>
        <c:lblAlgn val="ctr"/>
        <c:lblOffset val="100"/>
        <c:noMultiLvlLbl val="0"/>
      </c:catAx>
      <c:valAx>
        <c:axId val="62102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NG"/>
          </a:p>
        </c:txPr>
        <c:crossAx val="621016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8.png"/><Relationship Id="rId7" Type="http://schemas.openxmlformats.org/officeDocument/2006/relationships/image" Target="../media/image36.png"/><Relationship Id="rId2" Type="http://schemas.openxmlformats.org/officeDocument/2006/relationships/image" Target="../media/image32.svg"/><Relationship Id="rId1" Type="http://schemas.openxmlformats.org/officeDocument/2006/relationships/image" Target="../media/image14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18.png"/><Relationship Id="rId7" Type="http://schemas.openxmlformats.org/officeDocument/2006/relationships/image" Target="../media/image44.png"/><Relationship Id="rId2" Type="http://schemas.openxmlformats.org/officeDocument/2006/relationships/image" Target="../media/image41.svg"/><Relationship Id="rId1" Type="http://schemas.openxmlformats.org/officeDocument/2006/relationships/image" Target="../media/image40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19.svg"/><Relationship Id="rId9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8.png"/><Relationship Id="rId7" Type="http://schemas.openxmlformats.org/officeDocument/2006/relationships/image" Target="../media/image36.png"/><Relationship Id="rId2" Type="http://schemas.openxmlformats.org/officeDocument/2006/relationships/image" Target="../media/image32.svg"/><Relationship Id="rId1" Type="http://schemas.openxmlformats.org/officeDocument/2006/relationships/image" Target="../media/image14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18.png"/><Relationship Id="rId7" Type="http://schemas.openxmlformats.org/officeDocument/2006/relationships/image" Target="../media/image44.png"/><Relationship Id="rId2" Type="http://schemas.openxmlformats.org/officeDocument/2006/relationships/image" Target="../media/image41.svg"/><Relationship Id="rId1" Type="http://schemas.openxmlformats.org/officeDocument/2006/relationships/image" Target="../media/image40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19.svg"/><Relationship Id="rId9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66EF7B-EE46-4C6C-8D87-615298D2593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ED0BCB6-6B6E-43DD-9555-75D18A394F37}">
      <dgm:prSet custT="1"/>
      <dgm:spPr/>
      <dgm:t>
        <a:bodyPr/>
        <a:lstStyle/>
        <a:p>
          <a:pPr>
            <a:defRPr cap="all"/>
          </a:pPr>
          <a:r>
            <a:rPr lang="en-US" sz="2000" dirty="0">
              <a:solidFill>
                <a:schemeClr val="tx1"/>
              </a:solidFill>
            </a:rPr>
            <a:t>Increases productivity and efficiency</a:t>
          </a:r>
        </a:p>
      </dgm:t>
    </dgm:pt>
    <dgm:pt modelId="{3FD17C10-7D7E-4BD6-B009-F4C59F4680E3}" type="parTrans" cxnId="{5FD0BF64-2C3B-4B80-BE82-7999AAC11ED3}">
      <dgm:prSet/>
      <dgm:spPr/>
      <dgm:t>
        <a:bodyPr/>
        <a:lstStyle/>
        <a:p>
          <a:endParaRPr lang="en-US"/>
        </a:p>
      </dgm:t>
    </dgm:pt>
    <dgm:pt modelId="{9425220B-39C0-48A0-8527-29A619765DE0}" type="sibTrans" cxnId="{5FD0BF64-2C3B-4B80-BE82-7999AAC11ED3}">
      <dgm:prSet/>
      <dgm:spPr/>
      <dgm:t>
        <a:bodyPr/>
        <a:lstStyle/>
        <a:p>
          <a:endParaRPr lang="en-US"/>
        </a:p>
      </dgm:t>
    </dgm:pt>
    <dgm:pt modelId="{2E3A68B1-E34E-4988-AC80-B4B5E95ABE34}">
      <dgm:prSet custT="1"/>
      <dgm:spPr/>
      <dgm:t>
        <a:bodyPr/>
        <a:lstStyle/>
        <a:p>
          <a:pPr>
            <a:defRPr cap="all"/>
          </a:pPr>
          <a:r>
            <a:rPr lang="en-US" sz="2000" dirty="0">
              <a:solidFill>
                <a:schemeClr val="tx1"/>
              </a:solidFill>
            </a:rPr>
            <a:t>Improves market access</a:t>
          </a:r>
        </a:p>
      </dgm:t>
    </dgm:pt>
    <dgm:pt modelId="{458FB15B-6969-4BFC-8CC2-C67347FB5C93}" type="parTrans" cxnId="{1049055C-8608-4EF0-947D-9048838D7F98}">
      <dgm:prSet/>
      <dgm:spPr/>
      <dgm:t>
        <a:bodyPr/>
        <a:lstStyle/>
        <a:p>
          <a:endParaRPr lang="en-US"/>
        </a:p>
      </dgm:t>
    </dgm:pt>
    <dgm:pt modelId="{A0341DC1-30D4-4537-B044-7A3048AEE87A}" type="sibTrans" cxnId="{1049055C-8608-4EF0-947D-9048838D7F98}">
      <dgm:prSet/>
      <dgm:spPr/>
      <dgm:t>
        <a:bodyPr/>
        <a:lstStyle/>
        <a:p>
          <a:endParaRPr lang="en-US"/>
        </a:p>
      </dgm:t>
    </dgm:pt>
    <dgm:pt modelId="{9A383576-00A2-4231-A4B3-2BF0455EBC35}">
      <dgm:prSet custT="1"/>
      <dgm:spPr/>
      <dgm:t>
        <a:bodyPr/>
        <a:lstStyle/>
        <a:p>
          <a:pPr>
            <a:defRPr cap="all"/>
          </a:pPr>
          <a:r>
            <a:rPr lang="en-US" sz="2000">
              <a:solidFill>
                <a:schemeClr val="tx1"/>
              </a:solidFill>
            </a:rPr>
            <a:t>Enhances climate resilience</a:t>
          </a:r>
        </a:p>
      </dgm:t>
    </dgm:pt>
    <dgm:pt modelId="{54C333F6-7EEE-4161-9F3F-37903FF5FE9A}" type="parTrans" cxnId="{933A1D51-6FED-4954-B16A-65F114E81431}">
      <dgm:prSet/>
      <dgm:spPr/>
      <dgm:t>
        <a:bodyPr/>
        <a:lstStyle/>
        <a:p>
          <a:endParaRPr lang="en-US"/>
        </a:p>
      </dgm:t>
    </dgm:pt>
    <dgm:pt modelId="{A3EC5429-A8EA-4469-9774-7F8BC16AFF0D}" type="sibTrans" cxnId="{933A1D51-6FED-4954-B16A-65F114E81431}">
      <dgm:prSet/>
      <dgm:spPr/>
      <dgm:t>
        <a:bodyPr/>
        <a:lstStyle/>
        <a:p>
          <a:endParaRPr lang="en-US"/>
        </a:p>
      </dgm:t>
    </dgm:pt>
    <dgm:pt modelId="{E4B8C264-0BBF-4BB8-86BB-3CDD9B6FB59A}">
      <dgm:prSet custT="1"/>
      <dgm:spPr/>
      <dgm:t>
        <a:bodyPr/>
        <a:lstStyle/>
        <a:p>
          <a:pPr>
            <a:defRPr cap="all"/>
          </a:pPr>
          <a:r>
            <a:rPr lang="en-US" sz="2000">
              <a:solidFill>
                <a:schemeClr val="tx1"/>
              </a:solidFill>
            </a:rPr>
            <a:t>Reduces post‑harvest losses</a:t>
          </a:r>
        </a:p>
      </dgm:t>
    </dgm:pt>
    <dgm:pt modelId="{819B5487-837A-4B8C-B015-199F4EF4D7AD}" type="parTrans" cxnId="{8D0C6C76-8F8F-4658-B255-B0CD272A2284}">
      <dgm:prSet/>
      <dgm:spPr/>
      <dgm:t>
        <a:bodyPr/>
        <a:lstStyle/>
        <a:p>
          <a:endParaRPr lang="en-US"/>
        </a:p>
      </dgm:t>
    </dgm:pt>
    <dgm:pt modelId="{0AE82F21-B9D2-4DC8-B239-2846C27B3355}" type="sibTrans" cxnId="{8D0C6C76-8F8F-4658-B255-B0CD272A2284}">
      <dgm:prSet/>
      <dgm:spPr/>
      <dgm:t>
        <a:bodyPr/>
        <a:lstStyle/>
        <a:p>
          <a:endParaRPr lang="en-US"/>
        </a:p>
      </dgm:t>
    </dgm:pt>
    <dgm:pt modelId="{169A9A69-690C-452A-82CD-28164EFE8799}">
      <dgm:prSet custT="1"/>
      <dgm:spPr/>
      <dgm:t>
        <a:bodyPr/>
        <a:lstStyle/>
        <a:p>
          <a:pPr>
            <a:defRPr cap="all"/>
          </a:pPr>
          <a:r>
            <a:rPr lang="en-US" sz="2000">
              <a:solidFill>
                <a:schemeClr val="tx1"/>
              </a:solidFill>
            </a:rPr>
            <a:t>Strengthens agricultural value chains</a:t>
          </a:r>
        </a:p>
      </dgm:t>
    </dgm:pt>
    <dgm:pt modelId="{9D2270DE-5FFB-4F84-B38D-1EB5F045B1C2}" type="parTrans" cxnId="{F0AC2469-6298-4748-8C12-5583034A8D21}">
      <dgm:prSet/>
      <dgm:spPr/>
      <dgm:t>
        <a:bodyPr/>
        <a:lstStyle/>
        <a:p>
          <a:endParaRPr lang="en-US"/>
        </a:p>
      </dgm:t>
    </dgm:pt>
    <dgm:pt modelId="{FF333E54-DE22-4392-8AE5-982E2F984FB3}" type="sibTrans" cxnId="{F0AC2469-6298-4748-8C12-5583034A8D21}">
      <dgm:prSet/>
      <dgm:spPr/>
      <dgm:t>
        <a:bodyPr/>
        <a:lstStyle/>
        <a:p>
          <a:endParaRPr lang="en-US"/>
        </a:p>
      </dgm:t>
    </dgm:pt>
    <dgm:pt modelId="{EE787328-BF91-44B5-809C-BF9A84585F25}" type="pres">
      <dgm:prSet presAssocID="{6566EF7B-EE46-4C6C-8D87-615298D2593B}" presName="root" presStyleCnt="0">
        <dgm:presLayoutVars>
          <dgm:dir/>
          <dgm:resizeHandles val="exact"/>
        </dgm:presLayoutVars>
      </dgm:prSet>
      <dgm:spPr/>
    </dgm:pt>
    <dgm:pt modelId="{311DA64D-8FF6-4F43-8B1B-750BA5308B64}" type="pres">
      <dgm:prSet presAssocID="{7ED0BCB6-6B6E-43DD-9555-75D18A394F37}" presName="compNode" presStyleCnt="0"/>
      <dgm:spPr/>
    </dgm:pt>
    <dgm:pt modelId="{B8686DF5-53CE-4662-A216-FB7EF73B7B9C}" type="pres">
      <dgm:prSet presAssocID="{7ED0BCB6-6B6E-43DD-9555-75D18A394F37}" presName="iconBgRect" presStyleLbl="bgShp" presStyleIdx="0" presStyleCnt="5"/>
      <dgm:spPr/>
    </dgm:pt>
    <dgm:pt modelId="{ACD13D7D-8A4A-4B57-82F8-6F26A7A9AD27}" type="pres">
      <dgm:prSet presAssocID="{7ED0BCB6-6B6E-43DD-9555-75D18A394F37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976A9189-7CA9-45F5-8E2D-1973939462CD}" type="pres">
      <dgm:prSet presAssocID="{7ED0BCB6-6B6E-43DD-9555-75D18A394F37}" presName="spaceRect" presStyleCnt="0"/>
      <dgm:spPr/>
    </dgm:pt>
    <dgm:pt modelId="{00631089-7DF2-4996-B837-A25DCB69781D}" type="pres">
      <dgm:prSet presAssocID="{7ED0BCB6-6B6E-43DD-9555-75D18A394F37}" presName="textRect" presStyleLbl="revTx" presStyleIdx="0" presStyleCnt="5" custLinFactNeighborX="1954" custLinFactNeighborY="5751">
        <dgm:presLayoutVars>
          <dgm:chMax val="1"/>
          <dgm:chPref val="1"/>
        </dgm:presLayoutVars>
      </dgm:prSet>
      <dgm:spPr/>
    </dgm:pt>
    <dgm:pt modelId="{EAE104DF-E618-4794-BED0-51F19A690928}" type="pres">
      <dgm:prSet presAssocID="{9425220B-39C0-48A0-8527-29A619765DE0}" presName="sibTrans" presStyleCnt="0"/>
      <dgm:spPr/>
    </dgm:pt>
    <dgm:pt modelId="{D6E0B88F-512D-46AB-A7C6-140683DC33D5}" type="pres">
      <dgm:prSet presAssocID="{2E3A68B1-E34E-4988-AC80-B4B5E95ABE34}" presName="compNode" presStyleCnt="0"/>
      <dgm:spPr/>
    </dgm:pt>
    <dgm:pt modelId="{016A2A98-C306-40E1-8270-BF77373D7797}" type="pres">
      <dgm:prSet presAssocID="{2E3A68B1-E34E-4988-AC80-B4B5E95ABE34}" presName="iconBgRect" presStyleLbl="bgShp" presStyleIdx="1" presStyleCnt="5"/>
      <dgm:spPr/>
    </dgm:pt>
    <dgm:pt modelId="{D667A2FD-7633-497F-9B65-C7F923381B69}" type="pres">
      <dgm:prSet presAssocID="{2E3A68B1-E34E-4988-AC80-B4B5E95ABE3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8DBDCE0A-D93A-4388-8EF8-03C1F6B280EA}" type="pres">
      <dgm:prSet presAssocID="{2E3A68B1-E34E-4988-AC80-B4B5E95ABE34}" presName="spaceRect" presStyleCnt="0"/>
      <dgm:spPr/>
    </dgm:pt>
    <dgm:pt modelId="{CF7AA39A-03E3-499B-976B-B94CBFC8B0B6}" type="pres">
      <dgm:prSet presAssocID="{2E3A68B1-E34E-4988-AC80-B4B5E95ABE34}" presName="textRect" presStyleLbl="revTx" presStyleIdx="1" presStyleCnt="5" custLinFactNeighborX="1954" custLinFactNeighborY="5751">
        <dgm:presLayoutVars>
          <dgm:chMax val="1"/>
          <dgm:chPref val="1"/>
        </dgm:presLayoutVars>
      </dgm:prSet>
      <dgm:spPr/>
    </dgm:pt>
    <dgm:pt modelId="{937E3D53-ED6C-416F-A2E6-DFC191164ABE}" type="pres">
      <dgm:prSet presAssocID="{A0341DC1-30D4-4537-B044-7A3048AEE87A}" presName="sibTrans" presStyleCnt="0"/>
      <dgm:spPr/>
    </dgm:pt>
    <dgm:pt modelId="{499A3093-E51D-46E5-A820-14A6578BF6EF}" type="pres">
      <dgm:prSet presAssocID="{9A383576-00A2-4231-A4B3-2BF0455EBC35}" presName="compNode" presStyleCnt="0"/>
      <dgm:spPr/>
    </dgm:pt>
    <dgm:pt modelId="{068E77B2-3221-4E98-8B50-D49E8CB8EBA2}" type="pres">
      <dgm:prSet presAssocID="{9A383576-00A2-4231-A4B3-2BF0455EBC35}" presName="iconBgRect" presStyleLbl="bgShp" presStyleIdx="2" presStyleCnt="5"/>
      <dgm:spPr/>
    </dgm:pt>
    <dgm:pt modelId="{FFDDFA37-AC2C-4812-9535-4DAAE0773EC3}" type="pres">
      <dgm:prSet presAssocID="{9A383576-00A2-4231-A4B3-2BF0455EBC35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ermometer"/>
        </a:ext>
      </dgm:extLst>
    </dgm:pt>
    <dgm:pt modelId="{B5AB40F4-E1CB-4E2B-B436-4AEF8DFBB0CF}" type="pres">
      <dgm:prSet presAssocID="{9A383576-00A2-4231-A4B3-2BF0455EBC35}" presName="spaceRect" presStyleCnt="0"/>
      <dgm:spPr/>
    </dgm:pt>
    <dgm:pt modelId="{D6DA5A84-4F00-41E2-A21E-7B2850368517}" type="pres">
      <dgm:prSet presAssocID="{9A383576-00A2-4231-A4B3-2BF0455EBC35}" presName="textRect" presStyleLbl="revTx" presStyleIdx="2" presStyleCnt="5" custLinFactNeighborX="837" custLinFactNeighborY="4355">
        <dgm:presLayoutVars>
          <dgm:chMax val="1"/>
          <dgm:chPref val="1"/>
        </dgm:presLayoutVars>
      </dgm:prSet>
      <dgm:spPr/>
    </dgm:pt>
    <dgm:pt modelId="{D1A35BA4-4C5E-485B-A8F2-C89C73E5FBCD}" type="pres">
      <dgm:prSet presAssocID="{A3EC5429-A8EA-4469-9774-7F8BC16AFF0D}" presName="sibTrans" presStyleCnt="0"/>
      <dgm:spPr/>
    </dgm:pt>
    <dgm:pt modelId="{C05C4DE4-985C-4D0C-8747-A6D4237480FD}" type="pres">
      <dgm:prSet presAssocID="{E4B8C264-0BBF-4BB8-86BB-3CDD9B6FB59A}" presName="compNode" presStyleCnt="0"/>
      <dgm:spPr/>
    </dgm:pt>
    <dgm:pt modelId="{39A2E3A3-6EC1-4202-BD8D-45F4B77124E8}" type="pres">
      <dgm:prSet presAssocID="{E4B8C264-0BBF-4BB8-86BB-3CDD9B6FB59A}" presName="iconBgRect" presStyleLbl="bgShp" presStyleIdx="3" presStyleCnt="5"/>
      <dgm:spPr/>
    </dgm:pt>
    <dgm:pt modelId="{A9781041-A8A3-441E-837A-57DF860714E6}" type="pres">
      <dgm:prSet presAssocID="{E4B8C264-0BBF-4BB8-86BB-3CDD9B6FB59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rvest Basket"/>
        </a:ext>
      </dgm:extLst>
    </dgm:pt>
    <dgm:pt modelId="{6EA05C29-5E0C-41DF-A3EC-635A93474C1A}" type="pres">
      <dgm:prSet presAssocID="{E4B8C264-0BBF-4BB8-86BB-3CDD9B6FB59A}" presName="spaceRect" presStyleCnt="0"/>
      <dgm:spPr/>
    </dgm:pt>
    <dgm:pt modelId="{73AFBCDC-AF45-46E7-8569-A9D3E4F00DD5}" type="pres">
      <dgm:prSet presAssocID="{E4B8C264-0BBF-4BB8-86BB-3CDD9B6FB59A}" presName="textRect" presStyleLbl="revTx" presStyleIdx="3" presStyleCnt="5">
        <dgm:presLayoutVars>
          <dgm:chMax val="1"/>
          <dgm:chPref val="1"/>
        </dgm:presLayoutVars>
      </dgm:prSet>
      <dgm:spPr/>
    </dgm:pt>
    <dgm:pt modelId="{D93AF35E-E167-413A-B222-6BF43340CC55}" type="pres">
      <dgm:prSet presAssocID="{0AE82F21-B9D2-4DC8-B239-2846C27B3355}" presName="sibTrans" presStyleCnt="0"/>
      <dgm:spPr/>
    </dgm:pt>
    <dgm:pt modelId="{DB5E976B-02A2-4C99-BA49-29BAFEC91C7F}" type="pres">
      <dgm:prSet presAssocID="{169A9A69-690C-452A-82CD-28164EFE8799}" presName="compNode" presStyleCnt="0"/>
      <dgm:spPr/>
    </dgm:pt>
    <dgm:pt modelId="{5BA5660D-DB0B-4F84-BCDC-63E212E4AA81}" type="pres">
      <dgm:prSet presAssocID="{169A9A69-690C-452A-82CD-28164EFE8799}" presName="iconBgRect" presStyleLbl="bgShp" presStyleIdx="4" presStyleCnt="5"/>
      <dgm:spPr/>
    </dgm:pt>
    <dgm:pt modelId="{21B480E8-5050-4FFD-89FE-DD0CFC98E3D9}" type="pres">
      <dgm:prSet presAssocID="{169A9A69-690C-452A-82CD-28164EFE8799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"/>
        </a:ext>
      </dgm:extLst>
    </dgm:pt>
    <dgm:pt modelId="{2E4FA785-5E06-47E6-9E3F-A31AE1D87D93}" type="pres">
      <dgm:prSet presAssocID="{169A9A69-690C-452A-82CD-28164EFE8799}" presName="spaceRect" presStyleCnt="0"/>
      <dgm:spPr/>
    </dgm:pt>
    <dgm:pt modelId="{4F98724C-008D-4768-8A1F-A6D40E6832EA}" type="pres">
      <dgm:prSet presAssocID="{169A9A69-690C-452A-82CD-28164EFE8799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DB682D02-A8EE-4B5D-99CB-BF3ADB0EC3C4}" type="presOf" srcId="{169A9A69-690C-452A-82CD-28164EFE8799}" destId="{4F98724C-008D-4768-8A1F-A6D40E6832EA}" srcOrd="0" destOrd="0" presId="urn:microsoft.com/office/officeart/2018/5/layout/IconCircleLabelList"/>
    <dgm:cxn modelId="{8F04A715-98D7-4F6F-B10C-1CA831E30D72}" type="presOf" srcId="{6566EF7B-EE46-4C6C-8D87-615298D2593B}" destId="{EE787328-BF91-44B5-809C-BF9A84585F25}" srcOrd="0" destOrd="0" presId="urn:microsoft.com/office/officeart/2018/5/layout/IconCircleLabelList"/>
    <dgm:cxn modelId="{DC6A4928-F509-4093-A099-6576DD8E16A1}" type="presOf" srcId="{7ED0BCB6-6B6E-43DD-9555-75D18A394F37}" destId="{00631089-7DF2-4996-B837-A25DCB69781D}" srcOrd="0" destOrd="0" presId="urn:microsoft.com/office/officeart/2018/5/layout/IconCircleLabelList"/>
    <dgm:cxn modelId="{1049055C-8608-4EF0-947D-9048838D7F98}" srcId="{6566EF7B-EE46-4C6C-8D87-615298D2593B}" destId="{2E3A68B1-E34E-4988-AC80-B4B5E95ABE34}" srcOrd="1" destOrd="0" parTransId="{458FB15B-6969-4BFC-8CC2-C67347FB5C93}" sibTransId="{A0341DC1-30D4-4537-B044-7A3048AEE87A}"/>
    <dgm:cxn modelId="{F4BBA144-17E2-4BB4-B067-C181E5641ADD}" type="presOf" srcId="{9A383576-00A2-4231-A4B3-2BF0455EBC35}" destId="{D6DA5A84-4F00-41E2-A21E-7B2850368517}" srcOrd="0" destOrd="0" presId="urn:microsoft.com/office/officeart/2018/5/layout/IconCircleLabelList"/>
    <dgm:cxn modelId="{5FD0BF64-2C3B-4B80-BE82-7999AAC11ED3}" srcId="{6566EF7B-EE46-4C6C-8D87-615298D2593B}" destId="{7ED0BCB6-6B6E-43DD-9555-75D18A394F37}" srcOrd="0" destOrd="0" parTransId="{3FD17C10-7D7E-4BD6-B009-F4C59F4680E3}" sibTransId="{9425220B-39C0-48A0-8527-29A619765DE0}"/>
    <dgm:cxn modelId="{EF0E8D67-ED1D-4DEB-A16D-47350EF5D142}" type="presOf" srcId="{2E3A68B1-E34E-4988-AC80-B4B5E95ABE34}" destId="{CF7AA39A-03E3-499B-976B-B94CBFC8B0B6}" srcOrd="0" destOrd="0" presId="urn:microsoft.com/office/officeart/2018/5/layout/IconCircleLabelList"/>
    <dgm:cxn modelId="{F0AC2469-6298-4748-8C12-5583034A8D21}" srcId="{6566EF7B-EE46-4C6C-8D87-615298D2593B}" destId="{169A9A69-690C-452A-82CD-28164EFE8799}" srcOrd="4" destOrd="0" parTransId="{9D2270DE-5FFB-4F84-B38D-1EB5F045B1C2}" sibTransId="{FF333E54-DE22-4392-8AE5-982E2F984FB3}"/>
    <dgm:cxn modelId="{469D3A6F-B1E6-49AD-89EB-E63F2ED5A43A}" type="presOf" srcId="{E4B8C264-0BBF-4BB8-86BB-3CDD9B6FB59A}" destId="{73AFBCDC-AF45-46E7-8569-A9D3E4F00DD5}" srcOrd="0" destOrd="0" presId="urn:microsoft.com/office/officeart/2018/5/layout/IconCircleLabelList"/>
    <dgm:cxn modelId="{933A1D51-6FED-4954-B16A-65F114E81431}" srcId="{6566EF7B-EE46-4C6C-8D87-615298D2593B}" destId="{9A383576-00A2-4231-A4B3-2BF0455EBC35}" srcOrd="2" destOrd="0" parTransId="{54C333F6-7EEE-4161-9F3F-37903FF5FE9A}" sibTransId="{A3EC5429-A8EA-4469-9774-7F8BC16AFF0D}"/>
    <dgm:cxn modelId="{8D0C6C76-8F8F-4658-B255-B0CD272A2284}" srcId="{6566EF7B-EE46-4C6C-8D87-615298D2593B}" destId="{E4B8C264-0BBF-4BB8-86BB-3CDD9B6FB59A}" srcOrd="3" destOrd="0" parTransId="{819B5487-837A-4B8C-B015-199F4EF4D7AD}" sibTransId="{0AE82F21-B9D2-4DC8-B239-2846C27B3355}"/>
    <dgm:cxn modelId="{8133842B-F6F6-4527-AAD0-71E8CF0DFAA9}" type="presParOf" srcId="{EE787328-BF91-44B5-809C-BF9A84585F25}" destId="{311DA64D-8FF6-4F43-8B1B-750BA5308B64}" srcOrd="0" destOrd="0" presId="urn:microsoft.com/office/officeart/2018/5/layout/IconCircleLabelList"/>
    <dgm:cxn modelId="{A10AA2DB-829D-486C-9A81-1F776BBAA379}" type="presParOf" srcId="{311DA64D-8FF6-4F43-8B1B-750BA5308B64}" destId="{B8686DF5-53CE-4662-A216-FB7EF73B7B9C}" srcOrd="0" destOrd="0" presId="urn:microsoft.com/office/officeart/2018/5/layout/IconCircleLabelList"/>
    <dgm:cxn modelId="{487D8266-B790-459F-A8B9-F6DCB0776C30}" type="presParOf" srcId="{311DA64D-8FF6-4F43-8B1B-750BA5308B64}" destId="{ACD13D7D-8A4A-4B57-82F8-6F26A7A9AD27}" srcOrd="1" destOrd="0" presId="urn:microsoft.com/office/officeart/2018/5/layout/IconCircleLabelList"/>
    <dgm:cxn modelId="{78CF97EB-934E-4651-9769-28A4EE8F5A1C}" type="presParOf" srcId="{311DA64D-8FF6-4F43-8B1B-750BA5308B64}" destId="{976A9189-7CA9-45F5-8E2D-1973939462CD}" srcOrd="2" destOrd="0" presId="urn:microsoft.com/office/officeart/2018/5/layout/IconCircleLabelList"/>
    <dgm:cxn modelId="{B4D1A32C-5E7D-4C36-8648-7CB14F077F62}" type="presParOf" srcId="{311DA64D-8FF6-4F43-8B1B-750BA5308B64}" destId="{00631089-7DF2-4996-B837-A25DCB69781D}" srcOrd="3" destOrd="0" presId="urn:microsoft.com/office/officeart/2018/5/layout/IconCircleLabelList"/>
    <dgm:cxn modelId="{3A4C9C1A-598A-448F-A4A5-3E4FAB28853F}" type="presParOf" srcId="{EE787328-BF91-44B5-809C-BF9A84585F25}" destId="{EAE104DF-E618-4794-BED0-51F19A690928}" srcOrd="1" destOrd="0" presId="urn:microsoft.com/office/officeart/2018/5/layout/IconCircleLabelList"/>
    <dgm:cxn modelId="{34848DDC-75AC-4A80-9EB0-74F80803BAEB}" type="presParOf" srcId="{EE787328-BF91-44B5-809C-BF9A84585F25}" destId="{D6E0B88F-512D-46AB-A7C6-140683DC33D5}" srcOrd="2" destOrd="0" presId="urn:microsoft.com/office/officeart/2018/5/layout/IconCircleLabelList"/>
    <dgm:cxn modelId="{77CD5A6C-896E-4E14-A463-732BEB97E399}" type="presParOf" srcId="{D6E0B88F-512D-46AB-A7C6-140683DC33D5}" destId="{016A2A98-C306-40E1-8270-BF77373D7797}" srcOrd="0" destOrd="0" presId="urn:microsoft.com/office/officeart/2018/5/layout/IconCircleLabelList"/>
    <dgm:cxn modelId="{18D93E1D-3378-422B-A771-2694F7D02C0B}" type="presParOf" srcId="{D6E0B88F-512D-46AB-A7C6-140683DC33D5}" destId="{D667A2FD-7633-497F-9B65-C7F923381B69}" srcOrd="1" destOrd="0" presId="urn:microsoft.com/office/officeart/2018/5/layout/IconCircleLabelList"/>
    <dgm:cxn modelId="{7D2ED0CC-7495-4430-9AA9-8C1ABD9E3292}" type="presParOf" srcId="{D6E0B88F-512D-46AB-A7C6-140683DC33D5}" destId="{8DBDCE0A-D93A-4388-8EF8-03C1F6B280EA}" srcOrd="2" destOrd="0" presId="urn:microsoft.com/office/officeart/2018/5/layout/IconCircleLabelList"/>
    <dgm:cxn modelId="{A813572A-291C-46A0-8226-C51B61E9475A}" type="presParOf" srcId="{D6E0B88F-512D-46AB-A7C6-140683DC33D5}" destId="{CF7AA39A-03E3-499B-976B-B94CBFC8B0B6}" srcOrd="3" destOrd="0" presId="urn:microsoft.com/office/officeart/2018/5/layout/IconCircleLabelList"/>
    <dgm:cxn modelId="{8D2C5FC6-02DC-4480-B566-A1945F01E796}" type="presParOf" srcId="{EE787328-BF91-44B5-809C-BF9A84585F25}" destId="{937E3D53-ED6C-416F-A2E6-DFC191164ABE}" srcOrd="3" destOrd="0" presId="urn:microsoft.com/office/officeart/2018/5/layout/IconCircleLabelList"/>
    <dgm:cxn modelId="{2C61A23E-5732-4598-89E4-43E4281EA519}" type="presParOf" srcId="{EE787328-BF91-44B5-809C-BF9A84585F25}" destId="{499A3093-E51D-46E5-A820-14A6578BF6EF}" srcOrd="4" destOrd="0" presId="urn:microsoft.com/office/officeart/2018/5/layout/IconCircleLabelList"/>
    <dgm:cxn modelId="{BA909184-4450-45E4-AFE5-E626490BB1A0}" type="presParOf" srcId="{499A3093-E51D-46E5-A820-14A6578BF6EF}" destId="{068E77B2-3221-4E98-8B50-D49E8CB8EBA2}" srcOrd="0" destOrd="0" presId="urn:microsoft.com/office/officeart/2018/5/layout/IconCircleLabelList"/>
    <dgm:cxn modelId="{0036F85A-7AE7-430E-BB3B-493D3C64646D}" type="presParOf" srcId="{499A3093-E51D-46E5-A820-14A6578BF6EF}" destId="{FFDDFA37-AC2C-4812-9535-4DAAE0773EC3}" srcOrd="1" destOrd="0" presId="urn:microsoft.com/office/officeart/2018/5/layout/IconCircleLabelList"/>
    <dgm:cxn modelId="{38C0053B-09E9-4163-AF8D-255A7E2F1272}" type="presParOf" srcId="{499A3093-E51D-46E5-A820-14A6578BF6EF}" destId="{B5AB40F4-E1CB-4E2B-B436-4AEF8DFBB0CF}" srcOrd="2" destOrd="0" presId="urn:microsoft.com/office/officeart/2018/5/layout/IconCircleLabelList"/>
    <dgm:cxn modelId="{CB5A7741-25EA-4032-A564-E078A5B8D375}" type="presParOf" srcId="{499A3093-E51D-46E5-A820-14A6578BF6EF}" destId="{D6DA5A84-4F00-41E2-A21E-7B2850368517}" srcOrd="3" destOrd="0" presId="urn:microsoft.com/office/officeart/2018/5/layout/IconCircleLabelList"/>
    <dgm:cxn modelId="{B897567B-0291-48FB-90D1-737839514B32}" type="presParOf" srcId="{EE787328-BF91-44B5-809C-BF9A84585F25}" destId="{D1A35BA4-4C5E-485B-A8F2-C89C73E5FBCD}" srcOrd="5" destOrd="0" presId="urn:microsoft.com/office/officeart/2018/5/layout/IconCircleLabelList"/>
    <dgm:cxn modelId="{490B804D-C812-4C7F-A8AE-CBBB51161FBF}" type="presParOf" srcId="{EE787328-BF91-44B5-809C-BF9A84585F25}" destId="{C05C4DE4-985C-4D0C-8747-A6D4237480FD}" srcOrd="6" destOrd="0" presId="urn:microsoft.com/office/officeart/2018/5/layout/IconCircleLabelList"/>
    <dgm:cxn modelId="{AA1FB07F-9767-4886-B6D9-C0BA26BF2FD5}" type="presParOf" srcId="{C05C4DE4-985C-4D0C-8747-A6D4237480FD}" destId="{39A2E3A3-6EC1-4202-BD8D-45F4B77124E8}" srcOrd="0" destOrd="0" presId="urn:microsoft.com/office/officeart/2018/5/layout/IconCircleLabelList"/>
    <dgm:cxn modelId="{EE614F80-B6DB-4A5A-BF05-BA0810F01DF1}" type="presParOf" srcId="{C05C4DE4-985C-4D0C-8747-A6D4237480FD}" destId="{A9781041-A8A3-441E-837A-57DF860714E6}" srcOrd="1" destOrd="0" presId="urn:microsoft.com/office/officeart/2018/5/layout/IconCircleLabelList"/>
    <dgm:cxn modelId="{491D7025-C5C1-4CD2-8464-D55DFDE933C9}" type="presParOf" srcId="{C05C4DE4-985C-4D0C-8747-A6D4237480FD}" destId="{6EA05C29-5E0C-41DF-A3EC-635A93474C1A}" srcOrd="2" destOrd="0" presId="urn:microsoft.com/office/officeart/2018/5/layout/IconCircleLabelList"/>
    <dgm:cxn modelId="{D312D333-1E0C-4323-8D1B-8B3AC4F08E65}" type="presParOf" srcId="{C05C4DE4-985C-4D0C-8747-A6D4237480FD}" destId="{73AFBCDC-AF45-46E7-8569-A9D3E4F00DD5}" srcOrd="3" destOrd="0" presId="urn:microsoft.com/office/officeart/2018/5/layout/IconCircleLabelList"/>
    <dgm:cxn modelId="{260C551E-6231-42BD-A4FF-D53CE1498019}" type="presParOf" srcId="{EE787328-BF91-44B5-809C-BF9A84585F25}" destId="{D93AF35E-E167-413A-B222-6BF43340CC55}" srcOrd="7" destOrd="0" presId="urn:microsoft.com/office/officeart/2018/5/layout/IconCircleLabelList"/>
    <dgm:cxn modelId="{C08F053A-95B2-47E6-8525-7DE86E6D1E74}" type="presParOf" srcId="{EE787328-BF91-44B5-809C-BF9A84585F25}" destId="{DB5E976B-02A2-4C99-BA49-29BAFEC91C7F}" srcOrd="8" destOrd="0" presId="urn:microsoft.com/office/officeart/2018/5/layout/IconCircleLabelList"/>
    <dgm:cxn modelId="{E75BBAFB-0A18-40A2-A7A0-A82E898EC077}" type="presParOf" srcId="{DB5E976B-02A2-4C99-BA49-29BAFEC91C7F}" destId="{5BA5660D-DB0B-4F84-BCDC-63E212E4AA81}" srcOrd="0" destOrd="0" presId="urn:microsoft.com/office/officeart/2018/5/layout/IconCircleLabelList"/>
    <dgm:cxn modelId="{C383387D-1552-4D40-9BBC-6E576AB682F2}" type="presParOf" srcId="{DB5E976B-02A2-4C99-BA49-29BAFEC91C7F}" destId="{21B480E8-5050-4FFD-89FE-DD0CFC98E3D9}" srcOrd="1" destOrd="0" presId="urn:microsoft.com/office/officeart/2018/5/layout/IconCircleLabelList"/>
    <dgm:cxn modelId="{F38667DE-45F6-4CE4-91FF-8FCBFD887255}" type="presParOf" srcId="{DB5E976B-02A2-4C99-BA49-29BAFEC91C7F}" destId="{2E4FA785-5E06-47E6-9E3F-A31AE1D87D93}" srcOrd="2" destOrd="0" presId="urn:microsoft.com/office/officeart/2018/5/layout/IconCircleLabelList"/>
    <dgm:cxn modelId="{2DD6036D-60F4-49A1-917D-B2BAE90B017A}" type="presParOf" srcId="{DB5E976B-02A2-4C99-BA49-29BAFEC91C7F}" destId="{4F98724C-008D-4768-8A1F-A6D40E6832E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AFDAC6-9829-476D-BDF2-0A9CA84CB6C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CD7A47B-BB69-4554-AC4A-66A53DB1FB27}">
      <dgm:prSet custT="1"/>
      <dgm:spPr/>
      <dgm:t>
        <a:bodyPr/>
        <a:lstStyle/>
        <a:p>
          <a:r>
            <a:rPr lang="en-US" sz="2200" dirty="0"/>
            <a:t>Precision agriculture (drones, sensors, satellite monitoring)</a:t>
          </a:r>
        </a:p>
      </dgm:t>
    </dgm:pt>
    <dgm:pt modelId="{44DE3778-D39A-4FDD-BA99-6FC5FE9C81FA}" type="parTrans" cxnId="{73CE0CB6-2403-457F-8910-A4A3922F8D13}">
      <dgm:prSet/>
      <dgm:spPr/>
      <dgm:t>
        <a:bodyPr/>
        <a:lstStyle/>
        <a:p>
          <a:endParaRPr lang="en-US"/>
        </a:p>
      </dgm:t>
    </dgm:pt>
    <dgm:pt modelId="{D62FA684-69BD-4C4B-80D3-D52455D2473F}" type="sibTrans" cxnId="{73CE0CB6-2403-457F-8910-A4A3922F8D13}">
      <dgm:prSet/>
      <dgm:spPr/>
      <dgm:t>
        <a:bodyPr/>
        <a:lstStyle/>
        <a:p>
          <a:endParaRPr lang="en-US"/>
        </a:p>
      </dgm:t>
    </dgm:pt>
    <dgm:pt modelId="{B24225BA-BA2B-4E04-B5A4-589786E3A669}">
      <dgm:prSet custT="1"/>
      <dgm:spPr/>
      <dgm:t>
        <a:bodyPr/>
        <a:lstStyle/>
        <a:p>
          <a:r>
            <a:rPr lang="en-US" sz="2200" dirty="0"/>
            <a:t>Artificial intelligence for crop monitoring and disease detection</a:t>
          </a:r>
        </a:p>
      </dgm:t>
    </dgm:pt>
    <dgm:pt modelId="{62C4F38B-D8C3-417F-83C8-692B36D7A62F}" type="parTrans" cxnId="{34409740-4E5B-4D08-AF17-CB54FEF6BBB8}">
      <dgm:prSet/>
      <dgm:spPr/>
      <dgm:t>
        <a:bodyPr/>
        <a:lstStyle/>
        <a:p>
          <a:endParaRPr lang="en-US"/>
        </a:p>
      </dgm:t>
    </dgm:pt>
    <dgm:pt modelId="{431E9FE2-0F97-42CA-A556-D02CAB733DFA}" type="sibTrans" cxnId="{34409740-4E5B-4D08-AF17-CB54FEF6BBB8}">
      <dgm:prSet/>
      <dgm:spPr/>
      <dgm:t>
        <a:bodyPr/>
        <a:lstStyle/>
        <a:p>
          <a:endParaRPr lang="en-US"/>
        </a:p>
      </dgm:t>
    </dgm:pt>
    <dgm:pt modelId="{0C5795AE-4902-4BC5-AC8B-8B93FC9D23C2}">
      <dgm:prSet custT="1"/>
      <dgm:spPr/>
      <dgm:t>
        <a:bodyPr/>
        <a:lstStyle/>
        <a:p>
          <a:r>
            <a:rPr lang="en-US" sz="2200" dirty="0"/>
            <a:t>Digital marketplaces connecting farmers to buyers</a:t>
          </a:r>
        </a:p>
      </dgm:t>
    </dgm:pt>
    <dgm:pt modelId="{11BAA0F9-8699-41A9-96A5-9A749A482C78}" type="parTrans" cxnId="{43D9AB76-5C1A-4CD8-9252-B100B78F4CE2}">
      <dgm:prSet/>
      <dgm:spPr/>
      <dgm:t>
        <a:bodyPr/>
        <a:lstStyle/>
        <a:p>
          <a:endParaRPr lang="en-US"/>
        </a:p>
      </dgm:t>
    </dgm:pt>
    <dgm:pt modelId="{FFA5FE07-557E-4645-8538-1F455F4787C6}" type="sibTrans" cxnId="{43D9AB76-5C1A-4CD8-9252-B100B78F4CE2}">
      <dgm:prSet/>
      <dgm:spPr/>
      <dgm:t>
        <a:bodyPr/>
        <a:lstStyle/>
        <a:p>
          <a:endParaRPr lang="en-US"/>
        </a:p>
      </dgm:t>
    </dgm:pt>
    <dgm:pt modelId="{09C99129-B019-4FEA-865D-94C8F364793C}">
      <dgm:prSet custT="1"/>
      <dgm:spPr/>
      <dgm:t>
        <a:bodyPr/>
        <a:lstStyle/>
        <a:p>
          <a:r>
            <a:rPr lang="en-US" sz="2200" dirty="0"/>
            <a:t>Mobile advisory and climate information services</a:t>
          </a:r>
        </a:p>
      </dgm:t>
    </dgm:pt>
    <dgm:pt modelId="{C7FA6995-F527-4F1C-B3FE-DAB5E624BEC4}" type="parTrans" cxnId="{AF75FBF7-FB1C-4FFA-86CB-78070FE81706}">
      <dgm:prSet/>
      <dgm:spPr/>
      <dgm:t>
        <a:bodyPr/>
        <a:lstStyle/>
        <a:p>
          <a:endParaRPr lang="en-US"/>
        </a:p>
      </dgm:t>
    </dgm:pt>
    <dgm:pt modelId="{238ECDBB-DEDB-48A8-B55A-02AB307332E0}" type="sibTrans" cxnId="{AF75FBF7-FB1C-4FFA-86CB-78070FE81706}">
      <dgm:prSet/>
      <dgm:spPr/>
      <dgm:t>
        <a:bodyPr/>
        <a:lstStyle/>
        <a:p>
          <a:endParaRPr lang="en-US"/>
        </a:p>
      </dgm:t>
    </dgm:pt>
    <dgm:pt modelId="{6701A1F5-1949-4D0B-A3A8-3D3F95DD8474}">
      <dgm:prSet custT="1"/>
      <dgm:spPr/>
      <dgm:t>
        <a:bodyPr/>
        <a:lstStyle/>
        <a:p>
          <a:r>
            <a:rPr lang="en-US" sz="2200" dirty="0"/>
            <a:t>Blockchain for traceability and food safety</a:t>
          </a:r>
        </a:p>
      </dgm:t>
    </dgm:pt>
    <dgm:pt modelId="{680CA428-22DC-425D-B280-3586DF6F346D}" type="parTrans" cxnId="{D0398D89-1834-4797-A643-8170A5392385}">
      <dgm:prSet/>
      <dgm:spPr/>
      <dgm:t>
        <a:bodyPr/>
        <a:lstStyle/>
        <a:p>
          <a:endParaRPr lang="en-US"/>
        </a:p>
      </dgm:t>
    </dgm:pt>
    <dgm:pt modelId="{8790B867-E5EF-4413-80F9-E97EBAD89E24}" type="sibTrans" cxnId="{D0398D89-1834-4797-A643-8170A5392385}">
      <dgm:prSet/>
      <dgm:spPr/>
      <dgm:t>
        <a:bodyPr/>
        <a:lstStyle/>
        <a:p>
          <a:endParaRPr lang="en-US"/>
        </a:p>
      </dgm:t>
    </dgm:pt>
    <dgm:pt modelId="{978AC2C4-0D47-4659-9354-C5D525A313B8}" type="pres">
      <dgm:prSet presAssocID="{C4AFDAC6-9829-476D-BDF2-0A9CA84CB6CF}" presName="root" presStyleCnt="0">
        <dgm:presLayoutVars>
          <dgm:dir/>
          <dgm:resizeHandles val="exact"/>
        </dgm:presLayoutVars>
      </dgm:prSet>
      <dgm:spPr/>
    </dgm:pt>
    <dgm:pt modelId="{29C77F4A-2DAD-4BD4-B33A-CF7DA858D1B2}" type="pres">
      <dgm:prSet presAssocID="{5CD7A47B-BB69-4554-AC4A-66A53DB1FB27}" presName="compNode" presStyleCnt="0"/>
      <dgm:spPr/>
    </dgm:pt>
    <dgm:pt modelId="{44F4FB7E-A549-4132-863C-1984938D9579}" type="pres">
      <dgm:prSet presAssocID="{5CD7A47B-BB69-4554-AC4A-66A53DB1FB27}" presName="bgRect" presStyleLbl="bgShp" presStyleIdx="0" presStyleCnt="5" custLinFactNeighborY="-469"/>
      <dgm:spPr/>
    </dgm:pt>
    <dgm:pt modelId="{FC300894-5163-4A1F-ACDD-F1CC8DB4E51A}" type="pres">
      <dgm:prSet presAssocID="{5CD7A47B-BB69-4554-AC4A-66A53DB1FB27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tellite"/>
        </a:ext>
      </dgm:extLst>
    </dgm:pt>
    <dgm:pt modelId="{77892D25-B3B9-43D2-8507-722A4E76C8EE}" type="pres">
      <dgm:prSet presAssocID="{5CD7A47B-BB69-4554-AC4A-66A53DB1FB27}" presName="spaceRect" presStyleCnt="0"/>
      <dgm:spPr/>
    </dgm:pt>
    <dgm:pt modelId="{511197A4-5D6B-4BE4-9409-9BD6A29172DE}" type="pres">
      <dgm:prSet presAssocID="{5CD7A47B-BB69-4554-AC4A-66A53DB1FB27}" presName="parTx" presStyleLbl="revTx" presStyleIdx="0" presStyleCnt="5">
        <dgm:presLayoutVars>
          <dgm:chMax val="0"/>
          <dgm:chPref val="0"/>
        </dgm:presLayoutVars>
      </dgm:prSet>
      <dgm:spPr/>
    </dgm:pt>
    <dgm:pt modelId="{2C2B4955-1C49-42B0-A208-1EF871A57814}" type="pres">
      <dgm:prSet presAssocID="{D62FA684-69BD-4C4B-80D3-D52455D2473F}" presName="sibTrans" presStyleCnt="0"/>
      <dgm:spPr/>
    </dgm:pt>
    <dgm:pt modelId="{083553F1-EADD-4E5C-B0C6-0B3ED611B6B8}" type="pres">
      <dgm:prSet presAssocID="{B24225BA-BA2B-4E04-B5A4-589786E3A669}" presName="compNode" presStyleCnt="0"/>
      <dgm:spPr/>
    </dgm:pt>
    <dgm:pt modelId="{0B59AD5F-4372-4DF5-AF12-21C9CC36A164}" type="pres">
      <dgm:prSet presAssocID="{B24225BA-BA2B-4E04-B5A4-589786E3A669}" presName="bgRect" presStyleLbl="bgShp" presStyleIdx="1" presStyleCnt="5"/>
      <dgm:spPr/>
    </dgm:pt>
    <dgm:pt modelId="{D8D69DE6-2B19-40A4-A7DD-D1ACE47BA2E0}" type="pres">
      <dgm:prSet presAssocID="{B24225BA-BA2B-4E04-B5A4-589786E3A669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"/>
        </a:ext>
      </dgm:extLst>
    </dgm:pt>
    <dgm:pt modelId="{072998F3-7F76-4D54-BA19-D9F6287407E6}" type="pres">
      <dgm:prSet presAssocID="{B24225BA-BA2B-4E04-B5A4-589786E3A669}" presName="spaceRect" presStyleCnt="0"/>
      <dgm:spPr/>
    </dgm:pt>
    <dgm:pt modelId="{69FF023C-CBDE-4DFF-B7A7-C34133443E29}" type="pres">
      <dgm:prSet presAssocID="{B24225BA-BA2B-4E04-B5A4-589786E3A669}" presName="parTx" presStyleLbl="revTx" presStyleIdx="1" presStyleCnt="5">
        <dgm:presLayoutVars>
          <dgm:chMax val="0"/>
          <dgm:chPref val="0"/>
        </dgm:presLayoutVars>
      </dgm:prSet>
      <dgm:spPr/>
    </dgm:pt>
    <dgm:pt modelId="{6696AACB-E66D-4D12-A4CC-C49FB1E3BD7F}" type="pres">
      <dgm:prSet presAssocID="{431E9FE2-0F97-42CA-A556-D02CAB733DFA}" presName="sibTrans" presStyleCnt="0"/>
      <dgm:spPr/>
    </dgm:pt>
    <dgm:pt modelId="{A41A4091-F9CC-4258-BF2C-B753A0C622D7}" type="pres">
      <dgm:prSet presAssocID="{0C5795AE-4902-4BC5-AC8B-8B93FC9D23C2}" presName="compNode" presStyleCnt="0"/>
      <dgm:spPr/>
    </dgm:pt>
    <dgm:pt modelId="{DA2BACFB-502E-4690-BC8D-025DF008E57E}" type="pres">
      <dgm:prSet presAssocID="{0C5795AE-4902-4BC5-AC8B-8B93FC9D23C2}" presName="bgRect" presStyleLbl="bgShp" presStyleIdx="2" presStyleCnt="5"/>
      <dgm:spPr/>
    </dgm:pt>
    <dgm:pt modelId="{FE50EFE1-41F4-4581-BF9E-CB8ED1F562BB}" type="pres">
      <dgm:prSet presAssocID="{0C5795AE-4902-4BC5-AC8B-8B93FC9D23C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952B8D9C-F29B-4D21-BF8F-C5E85F7A34C5}" type="pres">
      <dgm:prSet presAssocID="{0C5795AE-4902-4BC5-AC8B-8B93FC9D23C2}" presName="spaceRect" presStyleCnt="0"/>
      <dgm:spPr/>
    </dgm:pt>
    <dgm:pt modelId="{16D418E7-6DD2-4BB0-A9B2-D07ACE61673D}" type="pres">
      <dgm:prSet presAssocID="{0C5795AE-4902-4BC5-AC8B-8B93FC9D23C2}" presName="parTx" presStyleLbl="revTx" presStyleIdx="2" presStyleCnt="5">
        <dgm:presLayoutVars>
          <dgm:chMax val="0"/>
          <dgm:chPref val="0"/>
        </dgm:presLayoutVars>
      </dgm:prSet>
      <dgm:spPr/>
    </dgm:pt>
    <dgm:pt modelId="{9581120A-9451-4453-A270-7113F32750E2}" type="pres">
      <dgm:prSet presAssocID="{FFA5FE07-557E-4645-8538-1F455F4787C6}" presName="sibTrans" presStyleCnt="0"/>
      <dgm:spPr/>
    </dgm:pt>
    <dgm:pt modelId="{2ED6561E-2675-45F8-85EA-103AAD05B4EF}" type="pres">
      <dgm:prSet presAssocID="{09C99129-B019-4FEA-865D-94C8F364793C}" presName="compNode" presStyleCnt="0"/>
      <dgm:spPr/>
    </dgm:pt>
    <dgm:pt modelId="{78042C92-6FD3-409C-9076-9C9A024C0239}" type="pres">
      <dgm:prSet presAssocID="{09C99129-B019-4FEA-865D-94C8F364793C}" presName="bgRect" presStyleLbl="bgShp" presStyleIdx="3" presStyleCnt="5"/>
      <dgm:spPr/>
    </dgm:pt>
    <dgm:pt modelId="{3CF4FE75-B610-4C5E-ABF0-4AA3B5FEE1A7}" type="pres">
      <dgm:prSet presAssocID="{09C99129-B019-4FEA-865D-94C8F364793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08D27A9B-A002-409F-897D-C5F7A3A7C9C8}" type="pres">
      <dgm:prSet presAssocID="{09C99129-B019-4FEA-865D-94C8F364793C}" presName="spaceRect" presStyleCnt="0"/>
      <dgm:spPr/>
    </dgm:pt>
    <dgm:pt modelId="{0DB54D66-C9DC-4105-9D13-6E1AB30FD272}" type="pres">
      <dgm:prSet presAssocID="{09C99129-B019-4FEA-865D-94C8F364793C}" presName="parTx" presStyleLbl="revTx" presStyleIdx="3" presStyleCnt="5">
        <dgm:presLayoutVars>
          <dgm:chMax val="0"/>
          <dgm:chPref val="0"/>
        </dgm:presLayoutVars>
      </dgm:prSet>
      <dgm:spPr/>
    </dgm:pt>
    <dgm:pt modelId="{25981657-3784-4468-9A22-A2EB2317E3C6}" type="pres">
      <dgm:prSet presAssocID="{238ECDBB-DEDB-48A8-B55A-02AB307332E0}" presName="sibTrans" presStyleCnt="0"/>
      <dgm:spPr/>
    </dgm:pt>
    <dgm:pt modelId="{88888651-393D-48F3-8483-886B9978BB46}" type="pres">
      <dgm:prSet presAssocID="{6701A1F5-1949-4D0B-A3A8-3D3F95DD8474}" presName="compNode" presStyleCnt="0"/>
      <dgm:spPr/>
    </dgm:pt>
    <dgm:pt modelId="{0CB229EC-5FFF-4D5F-8AF3-6DB81656FEEA}" type="pres">
      <dgm:prSet presAssocID="{6701A1F5-1949-4D0B-A3A8-3D3F95DD8474}" presName="bgRect" presStyleLbl="bgShp" presStyleIdx="4" presStyleCnt="5"/>
      <dgm:spPr/>
    </dgm:pt>
    <dgm:pt modelId="{8B3CFE20-662A-44E9-AFD6-8D24FBB88705}" type="pres">
      <dgm:prSet presAssocID="{6701A1F5-1949-4D0B-A3A8-3D3F95DD847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B74C3224-1418-4310-944C-8FFEED7BE4C4}" type="pres">
      <dgm:prSet presAssocID="{6701A1F5-1949-4D0B-A3A8-3D3F95DD8474}" presName="spaceRect" presStyleCnt="0"/>
      <dgm:spPr/>
    </dgm:pt>
    <dgm:pt modelId="{6B4F9790-804B-4529-8A8A-89EB09A7708D}" type="pres">
      <dgm:prSet presAssocID="{6701A1F5-1949-4D0B-A3A8-3D3F95DD847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BE31D104-C8FA-4887-A843-E48CBE84EBD9}" type="presOf" srcId="{C4AFDAC6-9829-476D-BDF2-0A9CA84CB6CF}" destId="{978AC2C4-0D47-4659-9354-C5D525A313B8}" srcOrd="0" destOrd="0" presId="urn:microsoft.com/office/officeart/2018/2/layout/IconVerticalSolidList"/>
    <dgm:cxn modelId="{34409740-4E5B-4D08-AF17-CB54FEF6BBB8}" srcId="{C4AFDAC6-9829-476D-BDF2-0A9CA84CB6CF}" destId="{B24225BA-BA2B-4E04-B5A4-589786E3A669}" srcOrd="1" destOrd="0" parTransId="{62C4F38B-D8C3-417F-83C8-692B36D7A62F}" sibTransId="{431E9FE2-0F97-42CA-A556-D02CAB733DFA}"/>
    <dgm:cxn modelId="{7A64994A-F5C4-4A65-BAD3-36F8CB79E247}" type="presOf" srcId="{6701A1F5-1949-4D0B-A3A8-3D3F95DD8474}" destId="{6B4F9790-804B-4529-8A8A-89EB09A7708D}" srcOrd="0" destOrd="0" presId="urn:microsoft.com/office/officeart/2018/2/layout/IconVerticalSolidList"/>
    <dgm:cxn modelId="{43D9AB76-5C1A-4CD8-9252-B100B78F4CE2}" srcId="{C4AFDAC6-9829-476D-BDF2-0A9CA84CB6CF}" destId="{0C5795AE-4902-4BC5-AC8B-8B93FC9D23C2}" srcOrd="2" destOrd="0" parTransId="{11BAA0F9-8699-41A9-96A5-9A749A482C78}" sibTransId="{FFA5FE07-557E-4645-8538-1F455F4787C6}"/>
    <dgm:cxn modelId="{D0398D89-1834-4797-A643-8170A5392385}" srcId="{C4AFDAC6-9829-476D-BDF2-0A9CA84CB6CF}" destId="{6701A1F5-1949-4D0B-A3A8-3D3F95DD8474}" srcOrd="4" destOrd="0" parTransId="{680CA428-22DC-425D-B280-3586DF6F346D}" sibTransId="{8790B867-E5EF-4413-80F9-E97EBAD89E24}"/>
    <dgm:cxn modelId="{17A986A0-9B75-4B23-92B2-2F3B5F99BD17}" type="presOf" srcId="{09C99129-B019-4FEA-865D-94C8F364793C}" destId="{0DB54D66-C9DC-4105-9D13-6E1AB30FD272}" srcOrd="0" destOrd="0" presId="urn:microsoft.com/office/officeart/2018/2/layout/IconVerticalSolidList"/>
    <dgm:cxn modelId="{83B3DBA1-8DEA-4BAA-BD02-9B948FB4545F}" type="presOf" srcId="{0C5795AE-4902-4BC5-AC8B-8B93FC9D23C2}" destId="{16D418E7-6DD2-4BB0-A9B2-D07ACE61673D}" srcOrd="0" destOrd="0" presId="urn:microsoft.com/office/officeart/2018/2/layout/IconVerticalSolidList"/>
    <dgm:cxn modelId="{69160FB1-8C6D-4FA8-861A-67034689AF12}" type="presOf" srcId="{5CD7A47B-BB69-4554-AC4A-66A53DB1FB27}" destId="{511197A4-5D6B-4BE4-9409-9BD6A29172DE}" srcOrd="0" destOrd="0" presId="urn:microsoft.com/office/officeart/2018/2/layout/IconVerticalSolidList"/>
    <dgm:cxn modelId="{73CE0CB6-2403-457F-8910-A4A3922F8D13}" srcId="{C4AFDAC6-9829-476D-BDF2-0A9CA84CB6CF}" destId="{5CD7A47B-BB69-4554-AC4A-66A53DB1FB27}" srcOrd="0" destOrd="0" parTransId="{44DE3778-D39A-4FDD-BA99-6FC5FE9C81FA}" sibTransId="{D62FA684-69BD-4C4B-80D3-D52455D2473F}"/>
    <dgm:cxn modelId="{B44293F2-9077-4CA2-96D8-61C4675E5CA4}" type="presOf" srcId="{B24225BA-BA2B-4E04-B5A4-589786E3A669}" destId="{69FF023C-CBDE-4DFF-B7A7-C34133443E29}" srcOrd="0" destOrd="0" presId="urn:microsoft.com/office/officeart/2018/2/layout/IconVerticalSolidList"/>
    <dgm:cxn modelId="{AF75FBF7-FB1C-4FFA-86CB-78070FE81706}" srcId="{C4AFDAC6-9829-476D-BDF2-0A9CA84CB6CF}" destId="{09C99129-B019-4FEA-865D-94C8F364793C}" srcOrd="3" destOrd="0" parTransId="{C7FA6995-F527-4F1C-B3FE-DAB5E624BEC4}" sibTransId="{238ECDBB-DEDB-48A8-B55A-02AB307332E0}"/>
    <dgm:cxn modelId="{C09C5762-3867-4381-B5DE-E865E071A1E4}" type="presParOf" srcId="{978AC2C4-0D47-4659-9354-C5D525A313B8}" destId="{29C77F4A-2DAD-4BD4-B33A-CF7DA858D1B2}" srcOrd="0" destOrd="0" presId="urn:microsoft.com/office/officeart/2018/2/layout/IconVerticalSolidList"/>
    <dgm:cxn modelId="{0E100187-29A8-4AC4-9101-0610083320B0}" type="presParOf" srcId="{29C77F4A-2DAD-4BD4-B33A-CF7DA858D1B2}" destId="{44F4FB7E-A549-4132-863C-1984938D9579}" srcOrd="0" destOrd="0" presId="urn:microsoft.com/office/officeart/2018/2/layout/IconVerticalSolidList"/>
    <dgm:cxn modelId="{5F9FD918-2189-472B-B9C9-696F38CD2605}" type="presParOf" srcId="{29C77F4A-2DAD-4BD4-B33A-CF7DA858D1B2}" destId="{FC300894-5163-4A1F-ACDD-F1CC8DB4E51A}" srcOrd="1" destOrd="0" presId="urn:microsoft.com/office/officeart/2018/2/layout/IconVerticalSolidList"/>
    <dgm:cxn modelId="{C0038214-5B43-4406-B0A2-5088D17B4B80}" type="presParOf" srcId="{29C77F4A-2DAD-4BD4-B33A-CF7DA858D1B2}" destId="{77892D25-B3B9-43D2-8507-722A4E76C8EE}" srcOrd="2" destOrd="0" presId="urn:microsoft.com/office/officeart/2018/2/layout/IconVerticalSolidList"/>
    <dgm:cxn modelId="{7DD1064D-8743-4FBF-BF9B-CBA61CB9BF25}" type="presParOf" srcId="{29C77F4A-2DAD-4BD4-B33A-CF7DA858D1B2}" destId="{511197A4-5D6B-4BE4-9409-9BD6A29172DE}" srcOrd="3" destOrd="0" presId="urn:microsoft.com/office/officeart/2018/2/layout/IconVerticalSolidList"/>
    <dgm:cxn modelId="{86608BCB-C6EE-479B-B3E5-C35005799D67}" type="presParOf" srcId="{978AC2C4-0D47-4659-9354-C5D525A313B8}" destId="{2C2B4955-1C49-42B0-A208-1EF871A57814}" srcOrd="1" destOrd="0" presId="urn:microsoft.com/office/officeart/2018/2/layout/IconVerticalSolidList"/>
    <dgm:cxn modelId="{ED20385E-9378-4B8B-8549-718B3C2A3CB5}" type="presParOf" srcId="{978AC2C4-0D47-4659-9354-C5D525A313B8}" destId="{083553F1-EADD-4E5C-B0C6-0B3ED611B6B8}" srcOrd="2" destOrd="0" presId="urn:microsoft.com/office/officeart/2018/2/layout/IconVerticalSolidList"/>
    <dgm:cxn modelId="{182D9BD5-9080-4EAE-B34E-3940CCED119A}" type="presParOf" srcId="{083553F1-EADD-4E5C-B0C6-0B3ED611B6B8}" destId="{0B59AD5F-4372-4DF5-AF12-21C9CC36A164}" srcOrd="0" destOrd="0" presId="urn:microsoft.com/office/officeart/2018/2/layout/IconVerticalSolidList"/>
    <dgm:cxn modelId="{7C7D43BA-0F3A-4AC4-8014-474818802100}" type="presParOf" srcId="{083553F1-EADD-4E5C-B0C6-0B3ED611B6B8}" destId="{D8D69DE6-2B19-40A4-A7DD-D1ACE47BA2E0}" srcOrd="1" destOrd="0" presId="urn:microsoft.com/office/officeart/2018/2/layout/IconVerticalSolidList"/>
    <dgm:cxn modelId="{F3EF3E54-A7D5-4F04-A8FD-510C187F17DF}" type="presParOf" srcId="{083553F1-EADD-4E5C-B0C6-0B3ED611B6B8}" destId="{072998F3-7F76-4D54-BA19-D9F6287407E6}" srcOrd="2" destOrd="0" presId="urn:microsoft.com/office/officeart/2018/2/layout/IconVerticalSolidList"/>
    <dgm:cxn modelId="{92108EC1-10D2-407E-A57E-0609995D5B99}" type="presParOf" srcId="{083553F1-EADD-4E5C-B0C6-0B3ED611B6B8}" destId="{69FF023C-CBDE-4DFF-B7A7-C34133443E29}" srcOrd="3" destOrd="0" presId="urn:microsoft.com/office/officeart/2018/2/layout/IconVerticalSolidList"/>
    <dgm:cxn modelId="{3D495E24-45C3-4C9C-91EE-F23370F88251}" type="presParOf" srcId="{978AC2C4-0D47-4659-9354-C5D525A313B8}" destId="{6696AACB-E66D-4D12-A4CC-C49FB1E3BD7F}" srcOrd="3" destOrd="0" presId="urn:microsoft.com/office/officeart/2018/2/layout/IconVerticalSolidList"/>
    <dgm:cxn modelId="{71172DCB-AF30-411C-A22F-3F75EF0F9B16}" type="presParOf" srcId="{978AC2C4-0D47-4659-9354-C5D525A313B8}" destId="{A41A4091-F9CC-4258-BF2C-B753A0C622D7}" srcOrd="4" destOrd="0" presId="urn:microsoft.com/office/officeart/2018/2/layout/IconVerticalSolidList"/>
    <dgm:cxn modelId="{BB723228-D3AE-4D60-BE91-A64F683F1FDF}" type="presParOf" srcId="{A41A4091-F9CC-4258-BF2C-B753A0C622D7}" destId="{DA2BACFB-502E-4690-BC8D-025DF008E57E}" srcOrd="0" destOrd="0" presId="urn:microsoft.com/office/officeart/2018/2/layout/IconVerticalSolidList"/>
    <dgm:cxn modelId="{6FA7C02A-5A17-469F-A63A-A2C00EB991FE}" type="presParOf" srcId="{A41A4091-F9CC-4258-BF2C-B753A0C622D7}" destId="{FE50EFE1-41F4-4581-BF9E-CB8ED1F562BB}" srcOrd="1" destOrd="0" presId="urn:microsoft.com/office/officeart/2018/2/layout/IconVerticalSolidList"/>
    <dgm:cxn modelId="{78CFCFBF-29F9-450B-A354-11A1B2FB21A1}" type="presParOf" srcId="{A41A4091-F9CC-4258-BF2C-B753A0C622D7}" destId="{952B8D9C-F29B-4D21-BF8F-C5E85F7A34C5}" srcOrd="2" destOrd="0" presId="urn:microsoft.com/office/officeart/2018/2/layout/IconVerticalSolidList"/>
    <dgm:cxn modelId="{6B46D149-7C14-47C9-93DC-DF551143BE7F}" type="presParOf" srcId="{A41A4091-F9CC-4258-BF2C-B753A0C622D7}" destId="{16D418E7-6DD2-4BB0-A9B2-D07ACE61673D}" srcOrd="3" destOrd="0" presId="urn:microsoft.com/office/officeart/2018/2/layout/IconVerticalSolidList"/>
    <dgm:cxn modelId="{B41ABD46-28B4-4BE3-9596-09B9F96E183F}" type="presParOf" srcId="{978AC2C4-0D47-4659-9354-C5D525A313B8}" destId="{9581120A-9451-4453-A270-7113F32750E2}" srcOrd="5" destOrd="0" presId="urn:microsoft.com/office/officeart/2018/2/layout/IconVerticalSolidList"/>
    <dgm:cxn modelId="{6D33EFC0-0E89-4C2A-B225-16222BD30EE8}" type="presParOf" srcId="{978AC2C4-0D47-4659-9354-C5D525A313B8}" destId="{2ED6561E-2675-45F8-85EA-103AAD05B4EF}" srcOrd="6" destOrd="0" presId="urn:microsoft.com/office/officeart/2018/2/layout/IconVerticalSolidList"/>
    <dgm:cxn modelId="{EB0C4B75-B174-45EB-B417-82BF29585A15}" type="presParOf" srcId="{2ED6561E-2675-45F8-85EA-103AAD05B4EF}" destId="{78042C92-6FD3-409C-9076-9C9A024C0239}" srcOrd="0" destOrd="0" presId="urn:microsoft.com/office/officeart/2018/2/layout/IconVerticalSolidList"/>
    <dgm:cxn modelId="{9011D4B7-7E66-4DA5-8198-D92F6A17B435}" type="presParOf" srcId="{2ED6561E-2675-45F8-85EA-103AAD05B4EF}" destId="{3CF4FE75-B610-4C5E-ABF0-4AA3B5FEE1A7}" srcOrd="1" destOrd="0" presId="urn:microsoft.com/office/officeart/2018/2/layout/IconVerticalSolidList"/>
    <dgm:cxn modelId="{24810C9F-1257-4477-A47C-6AFAE94925EF}" type="presParOf" srcId="{2ED6561E-2675-45F8-85EA-103AAD05B4EF}" destId="{08D27A9B-A002-409F-897D-C5F7A3A7C9C8}" srcOrd="2" destOrd="0" presId="urn:microsoft.com/office/officeart/2018/2/layout/IconVerticalSolidList"/>
    <dgm:cxn modelId="{34820555-AC54-44A7-B4EE-ECF4EC4EE94C}" type="presParOf" srcId="{2ED6561E-2675-45F8-85EA-103AAD05B4EF}" destId="{0DB54D66-C9DC-4105-9D13-6E1AB30FD272}" srcOrd="3" destOrd="0" presId="urn:microsoft.com/office/officeart/2018/2/layout/IconVerticalSolidList"/>
    <dgm:cxn modelId="{6ABB67BC-2242-4DE8-95FC-A6EA040DBF84}" type="presParOf" srcId="{978AC2C4-0D47-4659-9354-C5D525A313B8}" destId="{25981657-3784-4468-9A22-A2EB2317E3C6}" srcOrd="7" destOrd="0" presId="urn:microsoft.com/office/officeart/2018/2/layout/IconVerticalSolidList"/>
    <dgm:cxn modelId="{A10AD353-53CB-43A0-A158-1DFCB558A77E}" type="presParOf" srcId="{978AC2C4-0D47-4659-9354-C5D525A313B8}" destId="{88888651-393D-48F3-8483-886B9978BB46}" srcOrd="8" destOrd="0" presId="urn:microsoft.com/office/officeart/2018/2/layout/IconVerticalSolidList"/>
    <dgm:cxn modelId="{32D7C708-7748-4B92-9E85-7FB65589235F}" type="presParOf" srcId="{88888651-393D-48F3-8483-886B9978BB46}" destId="{0CB229EC-5FFF-4D5F-8AF3-6DB81656FEEA}" srcOrd="0" destOrd="0" presId="urn:microsoft.com/office/officeart/2018/2/layout/IconVerticalSolidList"/>
    <dgm:cxn modelId="{CA2BAD00-A359-4CC3-B534-0E00FA24D5F9}" type="presParOf" srcId="{88888651-393D-48F3-8483-886B9978BB46}" destId="{8B3CFE20-662A-44E9-AFD6-8D24FBB88705}" srcOrd="1" destOrd="0" presId="urn:microsoft.com/office/officeart/2018/2/layout/IconVerticalSolidList"/>
    <dgm:cxn modelId="{F61F5FAF-CF02-4CB4-AA51-420AD96DF9C1}" type="presParOf" srcId="{88888651-393D-48F3-8483-886B9978BB46}" destId="{B74C3224-1418-4310-944C-8FFEED7BE4C4}" srcOrd="2" destOrd="0" presId="urn:microsoft.com/office/officeart/2018/2/layout/IconVerticalSolidList"/>
    <dgm:cxn modelId="{F1EBA6C9-BFD6-4501-ABF7-D1A45D24C42D}" type="presParOf" srcId="{88888651-393D-48F3-8483-886B9978BB46}" destId="{6B4F9790-804B-4529-8A8A-89EB09A7708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EDA314-1CF9-4127-98E8-36EF34B506B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C6F5B8E9-656C-4123-BE84-99428113AC8F}">
      <dgm:prSet custT="1"/>
      <dgm:spPr/>
      <dgm:t>
        <a:bodyPr/>
        <a:lstStyle/>
        <a:p>
          <a:r>
            <a:rPr lang="en-US" sz="2500" b="1" dirty="0" err="1">
              <a:solidFill>
                <a:schemeClr val="accent4">
                  <a:lumMod val="75000"/>
                </a:schemeClr>
              </a:solidFill>
            </a:rPr>
            <a:t>Zowasel</a:t>
          </a:r>
          <a:r>
            <a:rPr lang="en-US" sz="2500" dirty="0"/>
            <a:t> – digital marketplace linking farmers to buyers</a:t>
          </a:r>
        </a:p>
      </dgm:t>
    </dgm:pt>
    <dgm:pt modelId="{130CCD51-6FF9-4E9F-BFDC-898D0D4A17F0}" type="parTrans" cxnId="{060012A1-B224-4E7A-AF29-07D7A7857E0E}">
      <dgm:prSet/>
      <dgm:spPr/>
      <dgm:t>
        <a:bodyPr/>
        <a:lstStyle/>
        <a:p>
          <a:endParaRPr lang="en-US"/>
        </a:p>
      </dgm:t>
    </dgm:pt>
    <dgm:pt modelId="{8F7510CF-4F4B-4D62-8F4D-ACF996142294}" type="sibTrans" cxnId="{060012A1-B224-4E7A-AF29-07D7A7857E0E}">
      <dgm:prSet/>
      <dgm:spPr/>
      <dgm:t>
        <a:bodyPr/>
        <a:lstStyle/>
        <a:p>
          <a:endParaRPr lang="en-US"/>
        </a:p>
      </dgm:t>
    </dgm:pt>
    <dgm:pt modelId="{6E0B45FC-9F6A-4636-BEAB-F4CA9F5D1C73}">
      <dgm:prSet custT="1"/>
      <dgm:spPr/>
      <dgm:t>
        <a:bodyPr/>
        <a:lstStyle/>
        <a:p>
          <a:r>
            <a:rPr lang="en-US" sz="2500" b="1" dirty="0" err="1">
              <a:solidFill>
                <a:srgbClr val="FF0000"/>
              </a:solidFill>
            </a:rPr>
            <a:t>ColdHubs</a:t>
          </a:r>
          <a:r>
            <a:rPr lang="en-US" sz="2500" dirty="0"/>
            <a:t> – solar-powered cold storage reducing post-harvest losses</a:t>
          </a:r>
        </a:p>
      </dgm:t>
    </dgm:pt>
    <dgm:pt modelId="{3D79C9DE-FD43-4736-A73D-3D6B16C944AF}" type="parTrans" cxnId="{62A70C7B-6EF5-4D8D-A7A2-22B3CB2BC97E}">
      <dgm:prSet/>
      <dgm:spPr/>
      <dgm:t>
        <a:bodyPr/>
        <a:lstStyle/>
        <a:p>
          <a:endParaRPr lang="en-US"/>
        </a:p>
      </dgm:t>
    </dgm:pt>
    <dgm:pt modelId="{7BAE2AD4-C8A5-4336-8DF2-20831E85739D}" type="sibTrans" cxnId="{62A70C7B-6EF5-4D8D-A7A2-22B3CB2BC97E}">
      <dgm:prSet/>
      <dgm:spPr/>
      <dgm:t>
        <a:bodyPr/>
        <a:lstStyle/>
        <a:p>
          <a:endParaRPr lang="en-US"/>
        </a:p>
      </dgm:t>
    </dgm:pt>
    <dgm:pt modelId="{ACC44F77-8126-4748-AA87-27B4C05EDAE6}">
      <dgm:prSet custT="1"/>
      <dgm:spPr/>
      <dgm:t>
        <a:bodyPr/>
        <a:lstStyle/>
        <a:p>
          <a:r>
            <a:rPr lang="en-US" sz="2500" b="1" dirty="0">
              <a:solidFill>
                <a:srgbClr val="00B050"/>
              </a:solidFill>
            </a:rPr>
            <a:t>Crop2Cash</a:t>
          </a:r>
          <a:r>
            <a:rPr lang="en-US" sz="2500" b="1" dirty="0"/>
            <a:t> </a:t>
          </a:r>
          <a:r>
            <a:rPr lang="en-US" sz="2500" dirty="0"/>
            <a:t>– fintech platform providing financial access to farmers</a:t>
          </a:r>
        </a:p>
      </dgm:t>
    </dgm:pt>
    <dgm:pt modelId="{3266A876-3C4C-4E0E-925C-A831B19C39AC}" type="parTrans" cxnId="{6C04E174-E301-4431-A3CA-E65A1D809BD7}">
      <dgm:prSet/>
      <dgm:spPr/>
      <dgm:t>
        <a:bodyPr/>
        <a:lstStyle/>
        <a:p>
          <a:endParaRPr lang="en-US"/>
        </a:p>
      </dgm:t>
    </dgm:pt>
    <dgm:pt modelId="{1A23319A-184C-4823-90B7-841354BBF46C}" type="sibTrans" cxnId="{6C04E174-E301-4431-A3CA-E65A1D809BD7}">
      <dgm:prSet/>
      <dgm:spPr/>
      <dgm:t>
        <a:bodyPr/>
        <a:lstStyle/>
        <a:p>
          <a:endParaRPr lang="en-US"/>
        </a:p>
      </dgm:t>
    </dgm:pt>
    <dgm:pt modelId="{2B79184F-8895-4A68-BFD7-CFDF5EAE61FA}" type="pres">
      <dgm:prSet presAssocID="{67EDA314-1CF9-4127-98E8-36EF34B506B0}" presName="root" presStyleCnt="0">
        <dgm:presLayoutVars>
          <dgm:dir/>
          <dgm:resizeHandles val="exact"/>
        </dgm:presLayoutVars>
      </dgm:prSet>
      <dgm:spPr/>
    </dgm:pt>
    <dgm:pt modelId="{0E9B6C96-9689-46B0-8465-1F524A3E8544}" type="pres">
      <dgm:prSet presAssocID="{C6F5B8E9-656C-4123-BE84-99428113AC8F}" presName="compNode" presStyleCnt="0"/>
      <dgm:spPr/>
    </dgm:pt>
    <dgm:pt modelId="{609DC38A-E077-4042-A2FF-914BFEEBA6E7}" type="pres">
      <dgm:prSet presAssocID="{C6F5B8E9-656C-4123-BE84-99428113AC8F}" presName="bgRect" presStyleLbl="bgShp" presStyleIdx="0" presStyleCnt="3" custLinFactNeighborY="-43"/>
      <dgm:spPr/>
    </dgm:pt>
    <dgm:pt modelId="{98EB5F10-067E-4A47-90CF-F62A83570E5F}" type="pres">
      <dgm:prSet presAssocID="{C6F5B8E9-656C-4123-BE84-99428113AC8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E71E11DA-250B-4C1E-9E27-9AA8A999B09A}" type="pres">
      <dgm:prSet presAssocID="{C6F5B8E9-656C-4123-BE84-99428113AC8F}" presName="spaceRect" presStyleCnt="0"/>
      <dgm:spPr/>
    </dgm:pt>
    <dgm:pt modelId="{D020AF97-8CCF-4003-9E8D-88F607373E59}" type="pres">
      <dgm:prSet presAssocID="{C6F5B8E9-656C-4123-BE84-99428113AC8F}" presName="parTx" presStyleLbl="revTx" presStyleIdx="0" presStyleCnt="3">
        <dgm:presLayoutVars>
          <dgm:chMax val="0"/>
          <dgm:chPref val="0"/>
        </dgm:presLayoutVars>
      </dgm:prSet>
      <dgm:spPr/>
    </dgm:pt>
    <dgm:pt modelId="{BDB15B76-A5D2-49B3-A174-3DB6AD904AD6}" type="pres">
      <dgm:prSet presAssocID="{8F7510CF-4F4B-4D62-8F4D-ACF996142294}" presName="sibTrans" presStyleCnt="0"/>
      <dgm:spPr/>
    </dgm:pt>
    <dgm:pt modelId="{CB493D38-C7CF-4B35-847E-D340B2239600}" type="pres">
      <dgm:prSet presAssocID="{6E0B45FC-9F6A-4636-BEAB-F4CA9F5D1C73}" presName="compNode" presStyleCnt="0"/>
      <dgm:spPr/>
    </dgm:pt>
    <dgm:pt modelId="{D6B9E2AA-C458-4D06-8415-01101FEDBD05}" type="pres">
      <dgm:prSet presAssocID="{6E0B45FC-9F6A-4636-BEAB-F4CA9F5D1C73}" presName="bgRect" presStyleLbl="bgShp" presStyleIdx="1" presStyleCnt="3"/>
      <dgm:spPr/>
    </dgm:pt>
    <dgm:pt modelId="{50FF2673-327B-47F7-9EE4-489393C4F269}" type="pres">
      <dgm:prSet presAssocID="{6E0B45FC-9F6A-4636-BEAB-F4CA9F5D1C7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A6825176-F07A-4068-9782-8AA21D6B63D8}" type="pres">
      <dgm:prSet presAssocID="{6E0B45FC-9F6A-4636-BEAB-F4CA9F5D1C73}" presName="spaceRect" presStyleCnt="0"/>
      <dgm:spPr/>
    </dgm:pt>
    <dgm:pt modelId="{5BFDDB42-342F-4EAB-B497-0445F80EEDA5}" type="pres">
      <dgm:prSet presAssocID="{6E0B45FC-9F6A-4636-BEAB-F4CA9F5D1C73}" presName="parTx" presStyleLbl="revTx" presStyleIdx="1" presStyleCnt="3">
        <dgm:presLayoutVars>
          <dgm:chMax val="0"/>
          <dgm:chPref val="0"/>
        </dgm:presLayoutVars>
      </dgm:prSet>
      <dgm:spPr/>
    </dgm:pt>
    <dgm:pt modelId="{608BFDFC-2747-4D7F-9F10-06611ACDF035}" type="pres">
      <dgm:prSet presAssocID="{7BAE2AD4-C8A5-4336-8DF2-20831E85739D}" presName="sibTrans" presStyleCnt="0"/>
      <dgm:spPr/>
    </dgm:pt>
    <dgm:pt modelId="{2983F817-9A29-44B8-856B-122ACA3F88AE}" type="pres">
      <dgm:prSet presAssocID="{ACC44F77-8126-4748-AA87-27B4C05EDAE6}" presName="compNode" presStyleCnt="0"/>
      <dgm:spPr/>
    </dgm:pt>
    <dgm:pt modelId="{38C76113-0652-4D3D-B1E6-4FE316002D58}" type="pres">
      <dgm:prSet presAssocID="{ACC44F77-8126-4748-AA87-27B4C05EDAE6}" presName="bgRect" presStyleLbl="bgShp" presStyleIdx="2" presStyleCnt="3"/>
      <dgm:spPr/>
    </dgm:pt>
    <dgm:pt modelId="{D5399626-D2A7-4E8A-99CD-F7E89D80943A}" type="pres">
      <dgm:prSet presAssocID="{ACC44F77-8126-4748-AA87-27B4C05EDAE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F993CCAF-89F5-4208-8D4E-B08FD1E75A5D}" type="pres">
      <dgm:prSet presAssocID="{ACC44F77-8126-4748-AA87-27B4C05EDAE6}" presName="spaceRect" presStyleCnt="0"/>
      <dgm:spPr/>
    </dgm:pt>
    <dgm:pt modelId="{D2B46F33-8DCB-4D8D-8390-B4CDAF3BEAAE}" type="pres">
      <dgm:prSet presAssocID="{ACC44F77-8126-4748-AA87-27B4C05EDAE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5EBDF3F-BC50-43F5-ACBB-9B84F01198FE}" type="presOf" srcId="{6E0B45FC-9F6A-4636-BEAB-F4CA9F5D1C73}" destId="{5BFDDB42-342F-4EAB-B497-0445F80EEDA5}" srcOrd="0" destOrd="0" presId="urn:microsoft.com/office/officeart/2018/2/layout/IconVerticalSolidList"/>
    <dgm:cxn modelId="{6C04E174-E301-4431-A3CA-E65A1D809BD7}" srcId="{67EDA314-1CF9-4127-98E8-36EF34B506B0}" destId="{ACC44F77-8126-4748-AA87-27B4C05EDAE6}" srcOrd="2" destOrd="0" parTransId="{3266A876-3C4C-4E0E-925C-A831B19C39AC}" sibTransId="{1A23319A-184C-4823-90B7-841354BBF46C}"/>
    <dgm:cxn modelId="{62A70C7B-6EF5-4D8D-A7A2-22B3CB2BC97E}" srcId="{67EDA314-1CF9-4127-98E8-36EF34B506B0}" destId="{6E0B45FC-9F6A-4636-BEAB-F4CA9F5D1C73}" srcOrd="1" destOrd="0" parTransId="{3D79C9DE-FD43-4736-A73D-3D6B16C944AF}" sibTransId="{7BAE2AD4-C8A5-4336-8DF2-20831E85739D}"/>
    <dgm:cxn modelId="{8600F184-2875-4AB3-8256-DB2DAA31201B}" type="presOf" srcId="{C6F5B8E9-656C-4123-BE84-99428113AC8F}" destId="{D020AF97-8CCF-4003-9E8D-88F607373E59}" srcOrd="0" destOrd="0" presId="urn:microsoft.com/office/officeart/2018/2/layout/IconVerticalSolidList"/>
    <dgm:cxn modelId="{C3E4E296-3494-43DD-89CB-FFEC46BA16E2}" type="presOf" srcId="{ACC44F77-8126-4748-AA87-27B4C05EDAE6}" destId="{D2B46F33-8DCB-4D8D-8390-B4CDAF3BEAAE}" srcOrd="0" destOrd="0" presId="urn:microsoft.com/office/officeart/2018/2/layout/IconVerticalSolidList"/>
    <dgm:cxn modelId="{060012A1-B224-4E7A-AF29-07D7A7857E0E}" srcId="{67EDA314-1CF9-4127-98E8-36EF34B506B0}" destId="{C6F5B8E9-656C-4123-BE84-99428113AC8F}" srcOrd="0" destOrd="0" parTransId="{130CCD51-6FF9-4E9F-BFDC-898D0D4A17F0}" sibTransId="{8F7510CF-4F4B-4D62-8F4D-ACF996142294}"/>
    <dgm:cxn modelId="{CC2BC2BC-A039-42E7-AE1D-570FD056CF2E}" type="presOf" srcId="{67EDA314-1CF9-4127-98E8-36EF34B506B0}" destId="{2B79184F-8895-4A68-BFD7-CFDF5EAE61FA}" srcOrd="0" destOrd="0" presId="urn:microsoft.com/office/officeart/2018/2/layout/IconVerticalSolidList"/>
    <dgm:cxn modelId="{55A0996C-ACFC-4C1F-A5A1-AE1D423DBAED}" type="presParOf" srcId="{2B79184F-8895-4A68-BFD7-CFDF5EAE61FA}" destId="{0E9B6C96-9689-46B0-8465-1F524A3E8544}" srcOrd="0" destOrd="0" presId="urn:microsoft.com/office/officeart/2018/2/layout/IconVerticalSolidList"/>
    <dgm:cxn modelId="{5D28F702-4249-4255-9D3A-F16221B6730B}" type="presParOf" srcId="{0E9B6C96-9689-46B0-8465-1F524A3E8544}" destId="{609DC38A-E077-4042-A2FF-914BFEEBA6E7}" srcOrd="0" destOrd="0" presId="urn:microsoft.com/office/officeart/2018/2/layout/IconVerticalSolidList"/>
    <dgm:cxn modelId="{814061CE-840A-459D-99D9-1B3F2262A6D6}" type="presParOf" srcId="{0E9B6C96-9689-46B0-8465-1F524A3E8544}" destId="{98EB5F10-067E-4A47-90CF-F62A83570E5F}" srcOrd="1" destOrd="0" presId="urn:microsoft.com/office/officeart/2018/2/layout/IconVerticalSolidList"/>
    <dgm:cxn modelId="{455A4F40-5E4C-4160-9CC0-5D981854B317}" type="presParOf" srcId="{0E9B6C96-9689-46B0-8465-1F524A3E8544}" destId="{E71E11DA-250B-4C1E-9E27-9AA8A999B09A}" srcOrd="2" destOrd="0" presId="urn:microsoft.com/office/officeart/2018/2/layout/IconVerticalSolidList"/>
    <dgm:cxn modelId="{0D721D15-C54A-4D69-8DC7-AD3AC76FD7C4}" type="presParOf" srcId="{0E9B6C96-9689-46B0-8465-1F524A3E8544}" destId="{D020AF97-8CCF-4003-9E8D-88F607373E59}" srcOrd="3" destOrd="0" presId="urn:microsoft.com/office/officeart/2018/2/layout/IconVerticalSolidList"/>
    <dgm:cxn modelId="{28AD06C0-2F13-4C73-B927-0983A718F898}" type="presParOf" srcId="{2B79184F-8895-4A68-BFD7-CFDF5EAE61FA}" destId="{BDB15B76-A5D2-49B3-A174-3DB6AD904AD6}" srcOrd="1" destOrd="0" presId="urn:microsoft.com/office/officeart/2018/2/layout/IconVerticalSolidList"/>
    <dgm:cxn modelId="{A0EABA9F-6FEC-4AF4-B1D7-C3F2D94A0282}" type="presParOf" srcId="{2B79184F-8895-4A68-BFD7-CFDF5EAE61FA}" destId="{CB493D38-C7CF-4B35-847E-D340B2239600}" srcOrd="2" destOrd="0" presId="urn:microsoft.com/office/officeart/2018/2/layout/IconVerticalSolidList"/>
    <dgm:cxn modelId="{B60B3A46-B704-481A-80EA-43097F728DCA}" type="presParOf" srcId="{CB493D38-C7CF-4B35-847E-D340B2239600}" destId="{D6B9E2AA-C458-4D06-8415-01101FEDBD05}" srcOrd="0" destOrd="0" presId="urn:microsoft.com/office/officeart/2018/2/layout/IconVerticalSolidList"/>
    <dgm:cxn modelId="{47EAA5BF-1619-411D-9235-7C351C77E5E4}" type="presParOf" srcId="{CB493D38-C7CF-4B35-847E-D340B2239600}" destId="{50FF2673-327B-47F7-9EE4-489393C4F269}" srcOrd="1" destOrd="0" presId="urn:microsoft.com/office/officeart/2018/2/layout/IconVerticalSolidList"/>
    <dgm:cxn modelId="{DBC0C487-B4EE-4CA3-857E-BA88D06B8FA8}" type="presParOf" srcId="{CB493D38-C7CF-4B35-847E-D340B2239600}" destId="{A6825176-F07A-4068-9782-8AA21D6B63D8}" srcOrd="2" destOrd="0" presId="urn:microsoft.com/office/officeart/2018/2/layout/IconVerticalSolidList"/>
    <dgm:cxn modelId="{C0950365-7C70-4298-A3ED-1D6FBCB52EA2}" type="presParOf" srcId="{CB493D38-C7CF-4B35-847E-D340B2239600}" destId="{5BFDDB42-342F-4EAB-B497-0445F80EEDA5}" srcOrd="3" destOrd="0" presId="urn:microsoft.com/office/officeart/2018/2/layout/IconVerticalSolidList"/>
    <dgm:cxn modelId="{52DC3443-F0A8-4673-8ED8-507974DAF678}" type="presParOf" srcId="{2B79184F-8895-4A68-BFD7-CFDF5EAE61FA}" destId="{608BFDFC-2747-4D7F-9F10-06611ACDF035}" srcOrd="3" destOrd="0" presId="urn:microsoft.com/office/officeart/2018/2/layout/IconVerticalSolidList"/>
    <dgm:cxn modelId="{7F783428-8796-4D95-B9A8-A2E08A6BB17D}" type="presParOf" srcId="{2B79184F-8895-4A68-BFD7-CFDF5EAE61FA}" destId="{2983F817-9A29-44B8-856B-122ACA3F88AE}" srcOrd="4" destOrd="0" presId="urn:microsoft.com/office/officeart/2018/2/layout/IconVerticalSolidList"/>
    <dgm:cxn modelId="{FBA6FE6C-D985-488D-8AF6-89234A43D768}" type="presParOf" srcId="{2983F817-9A29-44B8-856B-122ACA3F88AE}" destId="{38C76113-0652-4D3D-B1E6-4FE316002D58}" srcOrd="0" destOrd="0" presId="urn:microsoft.com/office/officeart/2018/2/layout/IconVerticalSolidList"/>
    <dgm:cxn modelId="{4A695CB0-D7DA-46BF-A89D-A040CE0386BA}" type="presParOf" srcId="{2983F817-9A29-44B8-856B-122ACA3F88AE}" destId="{D5399626-D2A7-4E8A-99CD-F7E89D80943A}" srcOrd="1" destOrd="0" presId="urn:microsoft.com/office/officeart/2018/2/layout/IconVerticalSolidList"/>
    <dgm:cxn modelId="{E3739F7E-C009-4FA2-893D-F56E1239F46D}" type="presParOf" srcId="{2983F817-9A29-44B8-856B-122ACA3F88AE}" destId="{F993CCAF-89F5-4208-8D4E-B08FD1E75A5D}" srcOrd="2" destOrd="0" presId="urn:microsoft.com/office/officeart/2018/2/layout/IconVerticalSolidList"/>
    <dgm:cxn modelId="{C3C44D6F-F168-4A63-85C7-EFEE4E74F4F9}" type="presParOf" srcId="{2983F817-9A29-44B8-856B-122ACA3F88AE}" destId="{D2B46F33-8DCB-4D8D-8390-B4CDAF3BEAA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150675-C76C-4531-ACA0-CC019363237F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F7747BB-66E7-4C4B-9C33-2F91642F9962}">
      <dgm:prSet/>
      <dgm:spPr/>
      <dgm:t>
        <a:bodyPr/>
        <a:lstStyle/>
        <a:p>
          <a:r>
            <a:rPr lang="en-US" b="1" dirty="0" err="1"/>
            <a:t>AgroCenta</a:t>
          </a:r>
          <a:r>
            <a:rPr lang="en-US" dirty="0"/>
            <a:t> (Ghana) – digital agricultural marketplace and provision of financial inclusion</a:t>
          </a:r>
        </a:p>
      </dgm:t>
    </dgm:pt>
    <dgm:pt modelId="{269A3AEB-902A-4DDB-B88B-1DAF2331A5B4}" type="parTrans" cxnId="{0EB26E0A-137E-4524-8981-2043A8B7A00E}">
      <dgm:prSet/>
      <dgm:spPr/>
      <dgm:t>
        <a:bodyPr/>
        <a:lstStyle/>
        <a:p>
          <a:endParaRPr lang="en-US"/>
        </a:p>
      </dgm:t>
    </dgm:pt>
    <dgm:pt modelId="{D0DA1BAE-4C85-4FA6-B7C5-61E7AC42C233}" type="sibTrans" cxnId="{0EB26E0A-137E-4524-8981-2043A8B7A00E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CC1FDB75-EE8C-4665-BDA5-256D4732DAF0}">
      <dgm:prSet/>
      <dgm:spPr/>
      <dgm:t>
        <a:bodyPr/>
        <a:lstStyle/>
        <a:p>
          <a:r>
            <a:rPr lang="en-US" b="1" dirty="0" err="1"/>
            <a:t>Aerobotics</a:t>
          </a:r>
          <a:r>
            <a:rPr lang="en-US" dirty="0"/>
            <a:t> (South Africa) – AI and drone-based crop monitoring for yield forecasting</a:t>
          </a:r>
        </a:p>
      </dgm:t>
    </dgm:pt>
    <dgm:pt modelId="{07183C6E-1FC6-4E03-845E-43CB928D14BB}" type="parTrans" cxnId="{039A3793-9466-45C3-BC03-FEC7DB6D4EDA}">
      <dgm:prSet/>
      <dgm:spPr/>
      <dgm:t>
        <a:bodyPr/>
        <a:lstStyle/>
        <a:p>
          <a:endParaRPr lang="en-US"/>
        </a:p>
      </dgm:t>
    </dgm:pt>
    <dgm:pt modelId="{F35E9A62-B02B-42B6-9592-4F318410CC1F}" type="sibTrans" cxnId="{039A3793-9466-45C3-BC03-FEC7DB6D4EDA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D1DB8BCF-2853-441C-B013-FF365B84A91A}">
      <dgm:prSet custT="1"/>
      <dgm:spPr/>
      <dgm:t>
        <a:bodyPr/>
        <a:lstStyle/>
        <a:p>
          <a:r>
            <a:rPr lang="en-US" sz="2000" b="1" dirty="0" err="1"/>
            <a:t>Tulaa</a:t>
          </a:r>
          <a:r>
            <a:rPr lang="en-US" sz="1900" dirty="0"/>
            <a:t> (Kenya) – digital platform for farm inputs and finance (inputs, credit, agronomic advice and market linkages)</a:t>
          </a:r>
        </a:p>
      </dgm:t>
    </dgm:pt>
    <dgm:pt modelId="{38808B74-AA4E-4A1F-8FFA-844FAE14A661}" type="parTrans" cxnId="{F37161D2-04FF-4B3D-9A95-6ED7B9E445E7}">
      <dgm:prSet/>
      <dgm:spPr/>
      <dgm:t>
        <a:bodyPr/>
        <a:lstStyle/>
        <a:p>
          <a:endParaRPr lang="en-US"/>
        </a:p>
      </dgm:t>
    </dgm:pt>
    <dgm:pt modelId="{B2F6FF6D-6184-4A62-B650-A45EDD597E6D}" type="sibTrans" cxnId="{F37161D2-04FF-4B3D-9A95-6ED7B9E445E7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C6CFD40D-7E47-4AE9-A487-12B76C051DA0}" type="pres">
      <dgm:prSet presAssocID="{F8150675-C76C-4531-ACA0-CC019363237F}" presName="Name0" presStyleCnt="0">
        <dgm:presLayoutVars>
          <dgm:animLvl val="lvl"/>
          <dgm:resizeHandles val="exact"/>
        </dgm:presLayoutVars>
      </dgm:prSet>
      <dgm:spPr/>
    </dgm:pt>
    <dgm:pt modelId="{18FE6409-C608-40A8-B272-F04EE8CE86BE}" type="pres">
      <dgm:prSet presAssocID="{6F7747BB-66E7-4C4B-9C33-2F91642F9962}" presName="compositeNode" presStyleCnt="0">
        <dgm:presLayoutVars>
          <dgm:bulletEnabled val="1"/>
        </dgm:presLayoutVars>
      </dgm:prSet>
      <dgm:spPr/>
    </dgm:pt>
    <dgm:pt modelId="{C77FC632-18C6-491E-BE7C-A55445C48BD0}" type="pres">
      <dgm:prSet presAssocID="{6F7747BB-66E7-4C4B-9C33-2F91642F9962}" presName="bgRect" presStyleLbl="alignNode1" presStyleIdx="0" presStyleCnt="3"/>
      <dgm:spPr/>
    </dgm:pt>
    <dgm:pt modelId="{594F05DC-C3C9-4F58-B736-C0077583E6A2}" type="pres">
      <dgm:prSet presAssocID="{D0DA1BAE-4C85-4FA6-B7C5-61E7AC42C233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30904890-7301-4B41-9ACE-95C9B5C70808}" type="pres">
      <dgm:prSet presAssocID="{6F7747BB-66E7-4C4B-9C33-2F91642F9962}" presName="nodeRect" presStyleLbl="alignNode1" presStyleIdx="0" presStyleCnt="3">
        <dgm:presLayoutVars>
          <dgm:bulletEnabled val="1"/>
        </dgm:presLayoutVars>
      </dgm:prSet>
      <dgm:spPr/>
    </dgm:pt>
    <dgm:pt modelId="{6EBDFA8E-2C5F-4A13-903D-30E5F62D8BF7}" type="pres">
      <dgm:prSet presAssocID="{D0DA1BAE-4C85-4FA6-B7C5-61E7AC42C233}" presName="sibTrans" presStyleCnt="0"/>
      <dgm:spPr/>
    </dgm:pt>
    <dgm:pt modelId="{6D9BC4F5-409C-4FB3-83B9-C5B871202DCE}" type="pres">
      <dgm:prSet presAssocID="{CC1FDB75-EE8C-4665-BDA5-256D4732DAF0}" presName="compositeNode" presStyleCnt="0">
        <dgm:presLayoutVars>
          <dgm:bulletEnabled val="1"/>
        </dgm:presLayoutVars>
      </dgm:prSet>
      <dgm:spPr/>
    </dgm:pt>
    <dgm:pt modelId="{4B0B296C-1830-414E-B332-376DF72925B6}" type="pres">
      <dgm:prSet presAssocID="{CC1FDB75-EE8C-4665-BDA5-256D4732DAF0}" presName="bgRect" presStyleLbl="alignNode1" presStyleIdx="1" presStyleCnt="3"/>
      <dgm:spPr/>
    </dgm:pt>
    <dgm:pt modelId="{862C095C-5B59-4B44-97A2-C0DF470FCB8E}" type="pres">
      <dgm:prSet presAssocID="{F35E9A62-B02B-42B6-9592-4F318410CC1F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DA736676-0D31-4EB3-B36E-598270F8808D}" type="pres">
      <dgm:prSet presAssocID="{CC1FDB75-EE8C-4665-BDA5-256D4732DAF0}" presName="nodeRect" presStyleLbl="alignNode1" presStyleIdx="1" presStyleCnt="3">
        <dgm:presLayoutVars>
          <dgm:bulletEnabled val="1"/>
        </dgm:presLayoutVars>
      </dgm:prSet>
      <dgm:spPr/>
    </dgm:pt>
    <dgm:pt modelId="{D7787922-C23C-4960-AA8F-8CE646A837AF}" type="pres">
      <dgm:prSet presAssocID="{F35E9A62-B02B-42B6-9592-4F318410CC1F}" presName="sibTrans" presStyleCnt="0"/>
      <dgm:spPr/>
    </dgm:pt>
    <dgm:pt modelId="{5FB64FCB-5891-4E02-8A65-946A6BB3318C}" type="pres">
      <dgm:prSet presAssocID="{D1DB8BCF-2853-441C-B013-FF365B84A91A}" presName="compositeNode" presStyleCnt="0">
        <dgm:presLayoutVars>
          <dgm:bulletEnabled val="1"/>
        </dgm:presLayoutVars>
      </dgm:prSet>
      <dgm:spPr/>
    </dgm:pt>
    <dgm:pt modelId="{F62689BB-FD63-4CD8-80DD-238521556FA2}" type="pres">
      <dgm:prSet presAssocID="{D1DB8BCF-2853-441C-B013-FF365B84A91A}" presName="bgRect" presStyleLbl="alignNode1" presStyleIdx="2" presStyleCnt="3"/>
      <dgm:spPr/>
    </dgm:pt>
    <dgm:pt modelId="{F744446D-1113-4B19-9252-6BDD8BA93D83}" type="pres">
      <dgm:prSet presAssocID="{B2F6FF6D-6184-4A62-B650-A45EDD597E6D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16485854-FF18-421A-9141-CEBF9EA073CE}" type="pres">
      <dgm:prSet presAssocID="{D1DB8BCF-2853-441C-B013-FF365B84A91A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C8262208-098E-451D-A95D-6F0D8D8D4DB8}" type="presOf" srcId="{6F7747BB-66E7-4C4B-9C33-2F91642F9962}" destId="{30904890-7301-4B41-9ACE-95C9B5C70808}" srcOrd="1" destOrd="0" presId="urn:microsoft.com/office/officeart/2016/7/layout/LinearBlockProcessNumbered"/>
    <dgm:cxn modelId="{0EB26E0A-137E-4524-8981-2043A8B7A00E}" srcId="{F8150675-C76C-4531-ACA0-CC019363237F}" destId="{6F7747BB-66E7-4C4B-9C33-2F91642F9962}" srcOrd="0" destOrd="0" parTransId="{269A3AEB-902A-4DDB-B88B-1DAF2331A5B4}" sibTransId="{D0DA1BAE-4C85-4FA6-B7C5-61E7AC42C233}"/>
    <dgm:cxn modelId="{DF08EF4B-C2C7-4B2E-8303-52449DDF2D61}" type="presOf" srcId="{F8150675-C76C-4531-ACA0-CC019363237F}" destId="{C6CFD40D-7E47-4AE9-A487-12B76C051DA0}" srcOrd="0" destOrd="0" presId="urn:microsoft.com/office/officeart/2016/7/layout/LinearBlockProcessNumbered"/>
    <dgm:cxn modelId="{5690F871-C252-4671-942A-E4C52B431160}" type="presOf" srcId="{D1DB8BCF-2853-441C-B013-FF365B84A91A}" destId="{16485854-FF18-421A-9141-CEBF9EA073CE}" srcOrd="1" destOrd="0" presId="urn:microsoft.com/office/officeart/2016/7/layout/LinearBlockProcessNumbered"/>
    <dgm:cxn modelId="{DA58E653-9563-4460-B147-9D5C40D25CC3}" type="presOf" srcId="{B2F6FF6D-6184-4A62-B650-A45EDD597E6D}" destId="{F744446D-1113-4B19-9252-6BDD8BA93D83}" srcOrd="0" destOrd="0" presId="urn:microsoft.com/office/officeart/2016/7/layout/LinearBlockProcessNumbered"/>
    <dgm:cxn modelId="{039A3793-9466-45C3-BC03-FEC7DB6D4EDA}" srcId="{F8150675-C76C-4531-ACA0-CC019363237F}" destId="{CC1FDB75-EE8C-4665-BDA5-256D4732DAF0}" srcOrd="1" destOrd="0" parTransId="{07183C6E-1FC6-4E03-845E-43CB928D14BB}" sibTransId="{F35E9A62-B02B-42B6-9592-4F318410CC1F}"/>
    <dgm:cxn modelId="{79A3FF95-563A-409D-A877-B9CE2BF7A3EA}" type="presOf" srcId="{D0DA1BAE-4C85-4FA6-B7C5-61E7AC42C233}" destId="{594F05DC-C3C9-4F58-B736-C0077583E6A2}" srcOrd="0" destOrd="0" presId="urn:microsoft.com/office/officeart/2016/7/layout/LinearBlockProcessNumbered"/>
    <dgm:cxn modelId="{91FB4196-C3ED-4BA9-8F71-FA6E1F460C95}" type="presOf" srcId="{6F7747BB-66E7-4C4B-9C33-2F91642F9962}" destId="{C77FC632-18C6-491E-BE7C-A55445C48BD0}" srcOrd="0" destOrd="0" presId="urn:microsoft.com/office/officeart/2016/7/layout/LinearBlockProcessNumbered"/>
    <dgm:cxn modelId="{AB2713A6-A533-4314-A2F6-9A2DFC3A5E1A}" type="presOf" srcId="{CC1FDB75-EE8C-4665-BDA5-256D4732DAF0}" destId="{4B0B296C-1830-414E-B332-376DF72925B6}" srcOrd="0" destOrd="0" presId="urn:microsoft.com/office/officeart/2016/7/layout/LinearBlockProcessNumbered"/>
    <dgm:cxn modelId="{CFC062D1-E58C-4E5A-9017-058F454F2915}" type="presOf" srcId="{F35E9A62-B02B-42B6-9592-4F318410CC1F}" destId="{862C095C-5B59-4B44-97A2-C0DF470FCB8E}" srcOrd="0" destOrd="0" presId="urn:microsoft.com/office/officeart/2016/7/layout/LinearBlockProcessNumbered"/>
    <dgm:cxn modelId="{F37161D2-04FF-4B3D-9A95-6ED7B9E445E7}" srcId="{F8150675-C76C-4531-ACA0-CC019363237F}" destId="{D1DB8BCF-2853-441C-B013-FF365B84A91A}" srcOrd="2" destOrd="0" parTransId="{38808B74-AA4E-4A1F-8FFA-844FAE14A661}" sibTransId="{B2F6FF6D-6184-4A62-B650-A45EDD597E6D}"/>
    <dgm:cxn modelId="{707B08DD-1AF6-4778-B455-D0CDEB43A954}" type="presOf" srcId="{D1DB8BCF-2853-441C-B013-FF365B84A91A}" destId="{F62689BB-FD63-4CD8-80DD-238521556FA2}" srcOrd="0" destOrd="0" presId="urn:microsoft.com/office/officeart/2016/7/layout/LinearBlockProcessNumbered"/>
    <dgm:cxn modelId="{EDFB2EF1-F59A-4CDF-A0AC-DF7133028D7C}" type="presOf" srcId="{CC1FDB75-EE8C-4665-BDA5-256D4732DAF0}" destId="{DA736676-0D31-4EB3-B36E-598270F8808D}" srcOrd="1" destOrd="0" presId="urn:microsoft.com/office/officeart/2016/7/layout/LinearBlockProcessNumbered"/>
    <dgm:cxn modelId="{B20FDEEB-30A1-474B-951B-A0F7CF7630A0}" type="presParOf" srcId="{C6CFD40D-7E47-4AE9-A487-12B76C051DA0}" destId="{18FE6409-C608-40A8-B272-F04EE8CE86BE}" srcOrd="0" destOrd="0" presId="urn:microsoft.com/office/officeart/2016/7/layout/LinearBlockProcessNumbered"/>
    <dgm:cxn modelId="{9B6CF45A-C725-4E0F-859F-830BB79C5E06}" type="presParOf" srcId="{18FE6409-C608-40A8-B272-F04EE8CE86BE}" destId="{C77FC632-18C6-491E-BE7C-A55445C48BD0}" srcOrd="0" destOrd="0" presId="urn:microsoft.com/office/officeart/2016/7/layout/LinearBlockProcessNumbered"/>
    <dgm:cxn modelId="{EFDE767F-2757-4846-A3AF-2EBD6D2D52B9}" type="presParOf" srcId="{18FE6409-C608-40A8-B272-F04EE8CE86BE}" destId="{594F05DC-C3C9-4F58-B736-C0077583E6A2}" srcOrd="1" destOrd="0" presId="urn:microsoft.com/office/officeart/2016/7/layout/LinearBlockProcessNumbered"/>
    <dgm:cxn modelId="{FF09F632-FBFB-4F37-877B-BF5366D82E5A}" type="presParOf" srcId="{18FE6409-C608-40A8-B272-F04EE8CE86BE}" destId="{30904890-7301-4B41-9ACE-95C9B5C70808}" srcOrd="2" destOrd="0" presId="urn:microsoft.com/office/officeart/2016/7/layout/LinearBlockProcessNumbered"/>
    <dgm:cxn modelId="{AE500D7D-BDF5-4E98-994C-4AAE979322E2}" type="presParOf" srcId="{C6CFD40D-7E47-4AE9-A487-12B76C051DA0}" destId="{6EBDFA8E-2C5F-4A13-903D-30E5F62D8BF7}" srcOrd="1" destOrd="0" presId="urn:microsoft.com/office/officeart/2016/7/layout/LinearBlockProcessNumbered"/>
    <dgm:cxn modelId="{79D3AC98-E289-46C9-9DBE-882D373640CE}" type="presParOf" srcId="{C6CFD40D-7E47-4AE9-A487-12B76C051DA0}" destId="{6D9BC4F5-409C-4FB3-83B9-C5B871202DCE}" srcOrd="2" destOrd="0" presId="urn:microsoft.com/office/officeart/2016/7/layout/LinearBlockProcessNumbered"/>
    <dgm:cxn modelId="{B8D2D9C7-240C-48E8-8EB7-424FE1780B2D}" type="presParOf" srcId="{6D9BC4F5-409C-4FB3-83B9-C5B871202DCE}" destId="{4B0B296C-1830-414E-B332-376DF72925B6}" srcOrd="0" destOrd="0" presId="urn:microsoft.com/office/officeart/2016/7/layout/LinearBlockProcessNumbered"/>
    <dgm:cxn modelId="{1F1DA987-6654-49C3-BD78-E4DA8434ADC5}" type="presParOf" srcId="{6D9BC4F5-409C-4FB3-83B9-C5B871202DCE}" destId="{862C095C-5B59-4B44-97A2-C0DF470FCB8E}" srcOrd="1" destOrd="0" presId="urn:microsoft.com/office/officeart/2016/7/layout/LinearBlockProcessNumbered"/>
    <dgm:cxn modelId="{499636AB-8424-4333-8256-CC65A29E8EB7}" type="presParOf" srcId="{6D9BC4F5-409C-4FB3-83B9-C5B871202DCE}" destId="{DA736676-0D31-4EB3-B36E-598270F8808D}" srcOrd="2" destOrd="0" presId="urn:microsoft.com/office/officeart/2016/7/layout/LinearBlockProcessNumbered"/>
    <dgm:cxn modelId="{5AF274BA-2A0B-4697-8479-A67EB086FE1E}" type="presParOf" srcId="{C6CFD40D-7E47-4AE9-A487-12B76C051DA0}" destId="{D7787922-C23C-4960-AA8F-8CE646A837AF}" srcOrd="3" destOrd="0" presId="urn:microsoft.com/office/officeart/2016/7/layout/LinearBlockProcessNumbered"/>
    <dgm:cxn modelId="{9AC019DF-5F50-4B7C-8A24-59A00980AABD}" type="presParOf" srcId="{C6CFD40D-7E47-4AE9-A487-12B76C051DA0}" destId="{5FB64FCB-5891-4E02-8A65-946A6BB3318C}" srcOrd="4" destOrd="0" presId="urn:microsoft.com/office/officeart/2016/7/layout/LinearBlockProcessNumbered"/>
    <dgm:cxn modelId="{6A5AF4C0-7387-4EAD-8E96-12EB6F5DAE48}" type="presParOf" srcId="{5FB64FCB-5891-4E02-8A65-946A6BB3318C}" destId="{F62689BB-FD63-4CD8-80DD-238521556FA2}" srcOrd="0" destOrd="0" presId="urn:microsoft.com/office/officeart/2016/7/layout/LinearBlockProcessNumbered"/>
    <dgm:cxn modelId="{5B8DED41-27D1-4C5E-A891-D81FAE6A19B1}" type="presParOf" srcId="{5FB64FCB-5891-4E02-8A65-946A6BB3318C}" destId="{F744446D-1113-4B19-9252-6BDD8BA93D83}" srcOrd="1" destOrd="0" presId="urn:microsoft.com/office/officeart/2016/7/layout/LinearBlockProcessNumbered"/>
    <dgm:cxn modelId="{B772BCBB-8D08-4989-9831-321AF75D727F}" type="presParOf" srcId="{5FB64FCB-5891-4E02-8A65-946A6BB3318C}" destId="{16485854-FF18-421A-9141-CEBF9EA073CE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97FDF06-1BF3-4914-A726-EE2B38E4B8D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accent2_2" csCatId="accent2" phldr="1"/>
      <dgm:spPr/>
      <dgm:t>
        <a:bodyPr/>
        <a:lstStyle/>
        <a:p>
          <a:endParaRPr lang="en-US"/>
        </a:p>
      </dgm:t>
    </dgm:pt>
    <dgm:pt modelId="{9281FB09-D17C-4BCE-8789-CE848C13DFCC}">
      <dgm:prSet custT="1"/>
      <dgm:spPr/>
      <dgm:t>
        <a:bodyPr/>
        <a:lstStyle/>
        <a:p>
          <a:r>
            <a:rPr lang="en-US" sz="2800" dirty="0"/>
            <a:t>Limited rural connectivity</a:t>
          </a:r>
        </a:p>
      </dgm:t>
    </dgm:pt>
    <dgm:pt modelId="{A6FCCB3B-367E-45C3-8151-B7BCA656D6A2}" type="parTrans" cxnId="{07083341-1589-4812-919C-FBC21CA6FEEE}">
      <dgm:prSet/>
      <dgm:spPr/>
      <dgm:t>
        <a:bodyPr/>
        <a:lstStyle/>
        <a:p>
          <a:endParaRPr lang="en-US"/>
        </a:p>
      </dgm:t>
    </dgm:pt>
    <dgm:pt modelId="{EFE1E290-6931-4534-A426-95A742435E9B}" type="sibTrans" cxnId="{07083341-1589-4812-919C-FBC21CA6FEE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5DBB24B-E137-458D-8556-AD43D29714E7}">
      <dgm:prSet custT="1"/>
      <dgm:spPr/>
      <dgm:t>
        <a:bodyPr/>
        <a:lstStyle/>
        <a:p>
          <a:r>
            <a:rPr lang="en-US" sz="2800" dirty="0"/>
            <a:t>High cost of technology</a:t>
          </a:r>
        </a:p>
      </dgm:t>
    </dgm:pt>
    <dgm:pt modelId="{4367C6BF-753D-4F81-928A-7ED69B7B4DD7}" type="parTrans" cxnId="{D168831F-2D48-4A70-B5FF-09EF4A8591C9}">
      <dgm:prSet/>
      <dgm:spPr/>
      <dgm:t>
        <a:bodyPr/>
        <a:lstStyle/>
        <a:p>
          <a:endParaRPr lang="en-US"/>
        </a:p>
      </dgm:t>
    </dgm:pt>
    <dgm:pt modelId="{6ECF599D-825A-46B9-BB61-ECF3C135BAE0}" type="sibTrans" cxnId="{D168831F-2D48-4A70-B5FF-09EF4A8591C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6101FFD-8354-471B-AD27-88F0976CF17E}">
      <dgm:prSet custT="1"/>
      <dgm:spPr/>
      <dgm:t>
        <a:bodyPr/>
        <a:lstStyle/>
        <a:p>
          <a:r>
            <a:rPr lang="en-US" sz="2800" dirty="0"/>
            <a:t>Low digital literacy among farmers</a:t>
          </a:r>
        </a:p>
      </dgm:t>
    </dgm:pt>
    <dgm:pt modelId="{FEE53695-462E-44A7-8C59-3E54CDE116B7}" type="parTrans" cxnId="{0CBFF358-DF00-49D8-8B42-19EF9CA71385}">
      <dgm:prSet/>
      <dgm:spPr/>
      <dgm:t>
        <a:bodyPr/>
        <a:lstStyle/>
        <a:p>
          <a:endParaRPr lang="en-US"/>
        </a:p>
      </dgm:t>
    </dgm:pt>
    <dgm:pt modelId="{6B87474C-0AC9-43E7-B3F4-EC25BC6CCD8C}" type="sibTrans" cxnId="{0CBFF358-DF00-49D8-8B42-19EF9CA7138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0F07A61-C0BF-4A2C-B5FB-6B4E97DBA562}">
      <dgm:prSet custT="1"/>
      <dgm:spPr/>
      <dgm:t>
        <a:bodyPr/>
        <a:lstStyle/>
        <a:p>
          <a:r>
            <a:rPr lang="en-US" sz="2800" dirty="0"/>
            <a:t>Limited financing for </a:t>
          </a:r>
          <a:r>
            <a:rPr lang="en-US" sz="2800" dirty="0" err="1"/>
            <a:t>agritech</a:t>
          </a:r>
          <a:r>
            <a:rPr lang="en-US" sz="2800" dirty="0"/>
            <a:t> startups</a:t>
          </a:r>
        </a:p>
      </dgm:t>
    </dgm:pt>
    <dgm:pt modelId="{5649DAD2-3619-4FC2-AC49-9BBDD6A94C8D}" type="parTrans" cxnId="{6F76BF15-6DAC-400C-A3B1-1C1B9FF232F7}">
      <dgm:prSet/>
      <dgm:spPr/>
      <dgm:t>
        <a:bodyPr/>
        <a:lstStyle/>
        <a:p>
          <a:endParaRPr lang="en-US"/>
        </a:p>
      </dgm:t>
    </dgm:pt>
    <dgm:pt modelId="{C979B47C-2819-4161-BDD8-C07B945E8781}" type="sibTrans" cxnId="{6F76BF15-6DAC-400C-A3B1-1C1B9FF232F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DFCA790-DBDE-40C0-B0D3-A6F5A56F8C04}">
      <dgm:prSet custT="1"/>
      <dgm:spPr/>
      <dgm:t>
        <a:bodyPr/>
        <a:lstStyle/>
        <a:p>
          <a:r>
            <a:rPr lang="en-US" sz="2800" dirty="0"/>
            <a:t>Policy and regulatory barriers</a:t>
          </a:r>
        </a:p>
      </dgm:t>
    </dgm:pt>
    <dgm:pt modelId="{DA86AE72-B71B-404E-90D8-6D74F5821E5F}" type="parTrans" cxnId="{A8B7D195-85FE-4E5C-A17D-50D5882E0FE3}">
      <dgm:prSet/>
      <dgm:spPr/>
      <dgm:t>
        <a:bodyPr/>
        <a:lstStyle/>
        <a:p>
          <a:endParaRPr lang="en-US"/>
        </a:p>
      </dgm:t>
    </dgm:pt>
    <dgm:pt modelId="{2E95994A-1732-4E28-88AB-45E7DEDB8E56}" type="sibTrans" cxnId="{A8B7D195-85FE-4E5C-A17D-50D5882E0FE3}">
      <dgm:prSet/>
      <dgm:spPr/>
      <dgm:t>
        <a:bodyPr/>
        <a:lstStyle/>
        <a:p>
          <a:endParaRPr lang="en-US"/>
        </a:p>
      </dgm:t>
    </dgm:pt>
    <dgm:pt modelId="{B7F0EEB2-06E0-423D-A82B-7D62AC499894}" type="pres">
      <dgm:prSet presAssocID="{897FDF06-1BF3-4914-A726-EE2B38E4B8D9}" presName="root" presStyleCnt="0">
        <dgm:presLayoutVars>
          <dgm:dir/>
          <dgm:resizeHandles val="exact"/>
        </dgm:presLayoutVars>
      </dgm:prSet>
      <dgm:spPr/>
    </dgm:pt>
    <dgm:pt modelId="{1432243B-9F22-497B-A67E-558E182B34DD}" type="pres">
      <dgm:prSet presAssocID="{9281FB09-D17C-4BCE-8789-CE848C13DFCC}" presName="compNode" presStyleCnt="0"/>
      <dgm:spPr/>
    </dgm:pt>
    <dgm:pt modelId="{546B00DD-EF9B-4766-B66C-F79A8BB346E8}" type="pres">
      <dgm:prSet presAssocID="{9281FB09-D17C-4BCE-8789-CE848C13DFCC}" presName="bgRect" presStyleLbl="bgShp" presStyleIdx="0" presStyleCnt="5"/>
      <dgm:spPr/>
    </dgm:pt>
    <dgm:pt modelId="{4B4E7FF2-645C-4CE6-9FDF-DB9A943D0279}" type="pres">
      <dgm:prSet presAssocID="{9281FB09-D17C-4BCE-8789-CE848C13DFC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"/>
        </a:ext>
      </dgm:extLst>
    </dgm:pt>
    <dgm:pt modelId="{9B3AEC01-7588-4C39-93D0-3F872579713C}" type="pres">
      <dgm:prSet presAssocID="{9281FB09-D17C-4BCE-8789-CE848C13DFCC}" presName="spaceRect" presStyleCnt="0"/>
      <dgm:spPr/>
    </dgm:pt>
    <dgm:pt modelId="{71F68832-CB31-4E8F-B816-42B24521FFC9}" type="pres">
      <dgm:prSet presAssocID="{9281FB09-D17C-4BCE-8789-CE848C13DFCC}" presName="parTx" presStyleLbl="revTx" presStyleIdx="0" presStyleCnt="5">
        <dgm:presLayoutVars>
          <dgm:chMax val="0"/>
          <dgm:chPref val="0"/>
        </dgm:presLayoutVars>
      </dgm:prSet>
      <dgm:spPr/>
    </dgm:pt>
    <dgm:pt modelId="{FDC2E695-42CE-4F81-A14B-C803F5BB7997}" type="pres">
      <dgm:prSet presAssocID="{EFE1E290-6931-4534-A426-95A742435E9B}" presName="sibTrans" presStyleCnt="0"/>
      <dgm:spPr/>
    </dgm:pt>
    <dgm:pt modelId="{47E16C85-9F97-4846-ACED-39E65CEB702D}" type="pres">
      <dgm:prSet presAssocID="{25DBB24B-E137-458D-8556-AD43D29714E7}" presName="compNode" presStyleCnt="0"/>
      <dgm:spPr/>
    </dgm:pt>
    <dgm:pt modelId="{A06D5C42-03F8-43DD-B551-26130038E02C}" type="pres">
      <dgm:prSet presAssocID="{25DBB24B-E137-458D-8556-AD43D29714E7}" presName="bgRect" presStyleLbl="bgShp" presStyleIdx="1" presStyleCnt="5"/>
      <dgm:spPr/>
    </dgm:pt>
    <dgm:pt modelId="{61D0D3FC-43F3-4EF0-84D2-5AE2F4DE883D}" type="pres">
      <dgm:prSet presAssocID="{25DBB24B-E137-458D-8556-AD43D29714E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824C7C3D-A266-44E8-A334-7CC17495BA33}" type="pres">
      <dgm:prSet presAssocID="{25DBB24B-E137-458D-8556-AD43D29714E7}" presName="spaceRect" presStyleCnt="0"/>
      <dgm:spPr/>
    </dgm:pt>
    <dgm:pt modelId="{41C88335-9FF1-48A7-AEA1-A49ADD08DC48}" type="pres">
      <dgm:prSet presAssocID="{25DBB24B-E137-458D-8556-AD43D29714E7}" presName="parTx" presStyleLbl="revTx" presStyleIdx="1" presStyleCnt="5">
        <dgm:presLayoutVars>
          <dgm:chMax val="0"/>
          <dgm:chPref val="0"/>
        </dgm:presLayoutVars>
      </dgm:prSet>
      <dgm:spPr/>
    </dgm:pt>
    <dgm:pt modelId="{D1043757-19ED-4C7F-8CB2-0A90DA906BC1}" type="pres">
      <dgm:prSet presAssocID="{6ECF599D-825A-46B9-BB61-ECF3C135BAE0}" presName="sibTrans" presStyleCnt="0"/>
      <dgm:spPr/>
    </dgm:pt>
    <dgm:pt modelId="{436CDD36-8FB4-4647-BEAF-73731314C6C5}" type="pres">
      <dgm:prSet presAssocID="{26101FFD-8354-471B-AD27-88F0976CF17E}" presName="compNode" presStyleCnt="0"/>
      <dgm:spPr/>
    </dgm:pt>
    <dgm:pt modelId="{A652E04F-5A89-4E3D-BC0E-7FBE9A1DB0C6}" type="pres">
      <dgm:prSet presAssocID="{26101FFD-8354-471B-AD27-88F0976CF17E}" presName="bgRect" presStyleLbl="bgShp" presStyleIdx="2" presStyleCnt="5"/>
      <dgm:spPr/>
    </dgm:pt>
    <dgm:pt modelId="{F342D0BE-4B63-4473-9426-8F6A08F74D19}" type="pres">
      <dgm:prSet presAssocID="{26101FFD-8354-471B-AD27-88F0976CF17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0CC667E7-3D34-4E8A-A29A-8FCF77293822}" type="pres">
      <dgm:prSet presAssocID="{26101FFD-8354-471B-AD27-88F0976CF17E}" presName="spaceRect" presStyleCnt="0"/>
      <dgm:spPr/>
    </dgm:pt>
    <dgm:pt modelId="{E122F69B-2F72-4F8A-B74F-3E884B54F146}" type="pres">
      <dgm:prSet presAssocID="{26101FFD-8354-471B-AD27-88F0976CF17E}" presName="parTx" presStyleLbl="revTx" presStyleIdx="2" presStyleCnt="5">
        <dgm:presLayoutVars>
          <dgm:chMax val="0"/>
          <dgm:chPref val="0"/>
        </dgm:presLayoutVars>
      </dgm:prSet>
      <dgm:spPr/>
    </dgm:pt>
    <dgm:pt modelId="{34F26BCB-D6D9-4AB3-9F8A-1F12C8A1B6A6}" type="pres">
      <dgm:prSet presAssocID="{6B87474C-0AC9-43E7-B3F4-EC25BC6CCD8C}" presName="sibTrans" presStyleCnt="0"/>
      <dgm:spPr/>
    </dgm:pt>
    <dgm:pt modelId="{0C0CFA03-2B0E-4750-A7E1-0DE722849F07}" type="pres">
      <dgm:prSet presAssocID="{00F07A61-C0BF-4A2C-B5FB-6B4E97DBA562}" presName="compNode" presStyleCnt="0"/>
      <dgm:spPr/>
    </dgm:pt>
    <dgm:pt modelId="{386B56FC-ED66-43EB-887F-D91D0F17287F}" type="pres">
      <dgm:prSet presAssocID="{00F07A61-C0BF-4A2C-B5FB-6B4E97DBA562}" presName="bgRect" presStyleLbl="bgShp" presStyleIdx="3" presStyleCnt="5"/>
      <dgm:spPr/>
    </dgm:pt>
    <dgm:pt modelId="{B8D0C3A0-BEFE-47FA-896F-69C3BA1C22B1}" type="pres">
      <dgm:prSet presAssocID="{00F07A61-C0BF-4A2C-B5FB-6B4E97DBA562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74DF2597-741F-42A8-A3FD-209E9C9472A7}" type="pres">
      <dgm:prSet presAssocID="{00F07A61-C0BF-4A2C-B5FB-6B4E97DBA562}" presName="spaceRect" presStyleCnt="0"/>
      <dgm:spPr/>
    </dgm:pt>
    <dgm:pt modelId="{42697877-E29E-48CD-AE75-865DABD145F9}" type="pres">
      <dgm:prSet presAssocID="{00F07A61-C0BF-4A2C-B5FB-6B4E97DBA562}" presName="parTx" presStyleLbl="revTx" presStyleIdx="3" presStyleCnt="5">
        <dgm:presLayoutVars>
          <dgm:chMax val="0"/>
          <dgm:chPref val="0"/>
        </dgm:presLayoutVars>
      </dgm:prSet>
      <dgm:spPr/>
    </dgm:pt>
    <dgm:pt modelId="{64F52B69-A998-4704-BAA8-8F2A595C59E5}" type="pres">
      <dgm:prSet presAssocID="{C979B47C-2819-4161-BDD8-C07B945E8781}" presName="sibTrans" presStyleCnt="0"/>
      <dgm:spPr/>
    </dgm:pt>
    <dgm:pt modelId="{7C265342-8D95-451B-8B7F-3689A3066845}" type="pres">
      <dgm:prSet presAssocID="{3DFCA790-DBDE-40C0-B0D3-A6F5A56F8C04}" presName="compNode" presStyleCnt="0"/>
      <dgm:spPr/>
    </dgm:pt>
    <dgm:pt modelId="{2BDCEE8B-D235-4FF8-BE42-A9657B529D3D}" type="pres">
      <dgm:prSet presAssocID="{3DFCA790-DBDE-40C0-B0D3-A6F5A56F8C04}" presName="bgRect" presStyleLbl="bgShp" presStyleIdx="4" presStyleCnt="5"/>
      <dgm:spPr/>
    </dgm:pt>
    <dgm:pt modelId="{56651720-1F71-43FF-BFA8-870FE5E8E56E}" type="pres">
      <dgm:prSet presAssocID="{3DFCA790-DBDE-40C0-B0D3-A6F5A56F8C0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552A36AD-FA6F-4ED0-B265-6D0FF3436640}" type="pres">
      <dgm:prSet presAssocID="{3DFCA790-DBDE-40C0-B0D3-A6F5A56F8C04}" presName="spaceRect" presStyleCnt="0"/>
      <dgm:spPr/>
    </dgm:pt>
    <dgm:pt modelId="{7910BF58-E6AB-4AD6-87B1-2FC3DBE0F6FB}" type="pres">
      <dgm:prSet presAssocID="{3DFCA790-DBDE-40C0-B0D3-A6F5A56F8C0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F76BF15-6DAC-400C-A3B1-1C1B9FF232F7}" srcId="{897FDF06-1BF3-4914-A726-EE2B38E4B8D9}" destId="{00F07A61-C0BF-4A2C-B5FB-6B4E97DBA562}" srcOrd="3" destOrd="0" parTransId="{5649DAD2-3619-4FC2-AC49-9BBDD6A94C8D}" sibTransId="{C979B47C-2819-4161-BDD8-C07B945E8781}"/>
    <dgm:cxn modelId="{75339016-A619-4FED-B8C3-4C7E64C9D689}" type="presOf" srcId="{25DBB24B-E137-458D-8556-AD43D29714E7}" destId="{41C88335-9FF1-48A7-AEA1-A49ADD08DC48}" srcOrd="0" destOrd="0" presId="urn:microsoft.com/office/officeart/2018/2/layout/IconVerticalSolidList"/>
    <dgm:cxn modelId="{D168831F-2D48-4A70-B5FF-09EF4A8591C9}" srcId="{897FDF06-1BF3-4914-A726-EE2B38E4B8D9}" destId="{25DBB24B-E137-458D-8556-AD43D29714E7}" srcOrd="1" destOrd="0" parTransId="{4367C6BF-753D-4F81-928A-7ED69B7B4DD7}" sibTransId="{6ECF599D-825A-46B9-BB61-ECF3C135BAE0}"/>
    <dgm:cxn modelId="{C8105A34-6061-444D-84BD-9C62B2F76064}" type="presOf" srcId="{9281FB09-D17C-4BCE-8789-CE848C13DFCC}" destId="{71F68832-CB31-4E8F-B816-42B24521FFC9}" srcOrd="0" destOrd="0" presId="urn:microsoft.com/office/officeart/2018/2/layout/IconVerticalSolidList"/>
    <dgm:cxn modelId="{07083341-1589-4812-919C-FBC21CA6FEEE}" srcId="{897FDF06-1BF3-4914-A726-EE2B38E4B8D9}" destId="{9281FB09-D17C-4BCE-8789-CE848C13DFCC}" srcOrd="0" destOrd="0" parTransId="{A6FCCB3B-367E-45C3-8151-B7BCA656D6A2}" sibTransId="{EFE1E290-6931-4534-A426-95A742435E9B}"/>
    <dgm:cxn modelId="{0CBFF358-DF00-49D8-8B42-19EF9CA71385}" srcId="{897FDF06-1BF3-4914-A726-EE2B38E4B8D9}" destId="{26101FFD-8354-471B-AD27-88F0976CF17E}" srcOrd="2" destOrd="0" parTransId="{FEE53695-462E-44A7-8C59-3E54CDE116B7}" sibTransId="{6B87474C-0AC9-43E7-B3F4-EC25BC6CCD8C}"/>
    <dgm:cxn modelId="{A8B7D195-85FE-4E5C-A17D-50D5882E0FE3}" srcId="{897FDF06-1BF3-4914-A726-EE2B38E4B8D9}" destId="{3DFCA790-DBDE-40C0-B0D3-A6F5A56F8C04}" srcOrd="4" destOrd="0" parTransId="{DA86AE72-B71B-404E-90D8-6D74F5821E5F}" sibTransId="{2E95994A-1732-4E28-88AB-45E7DEDB8E56}"/>
    <dgm:cxn modelId="{BB5D3B98-E7F4-46AD-8E75-D335F0C14390}" type="presOf" srcId="{3DFCA790-DBDE-40C0-B0D3-A6F5A56F8C04}" destId="{7910BF58-E6AB-4AD6-87B1-2FC3DBE0F6FB}" srcOrd="0" destOrd="0" presId="urn:microsoft.com/office/officeart/2018/2/layout/IconVerticalSolidList"/>
    <dgm:cxn modelId="{9610729A-C32A-46DF-937C-BF2F32EF1DE2}" type="presOf" srcId="{26101FFD-8354-471B-AD27-88F0976CF17E}" destId="{E122F69B-2F72-4F8A-B74F-3E884B54F146}" srcOrd="0" destOrd="0" presId="urn:microsoft.com/office/officeart/2018/2/layout/IconVerticalSolidList"/>
    <dgm:cxn modelId="{932BBEC7-21B2-4F3E-8750-E5A50D6E67DB}" type="presOf" srcId="{00F07A61-C0BF-4A2C-B5FB-6B4E97DBA562}" destId="{42697877-E29E-48CD-AE75-865DABD145F9}" srcOrd="0" destOrd="0" presId="urn:microsoft.com/office/officeart/2018/2/layout/IconVerticalSolidList"/>
    <dgm:cxn modelId="{D473E7DF-2E36-4FC0-950A-B9941CD34F33}" type="presOf" srcId="{897FDF06-1BF3-4914-A726-EE2B38E4B8D9}" destId="{B7F0EEB2-06E0-423D-A82B-7D62AC499894}" srcOrd="0" destOrd="0" presId="urn:microsoft.com/office/officeart/2018/2/layout/IconVerticalSolidList"/>
    <dgm:cxn modelId="{81C02910-677C-4EDC-B9A2-1CC98981BF21}" type="presParOf" srcId="{B7F0EEB2-06E0-423D-A82B-7D62AC499894}" destId="{1432243B-9F22-497B-A67E-558E182B34DD}" srcOrd="0" destOrd="0" presId="urn:microsoft.com/office/officeart/2018/2/layout/IconVerticalSolidList"/>
    <dgm:cxn modelId="{915FA358-13C8-49E6-8221-AA2980A6B475}" type="presParOf" srcId="{1432243B-9F22-497B-A67E-558E182B34DD}" destId="{546B00DD-EF9B-4766-B66C-F79A8BB346E8}" srcOrd="0" destOrd="0" presId="urn:microsoft.com/office/officeart/2018/2/layout/IconVerticalSolidList"/>
    <dgm:cxn modelId="{92D3DD18-5B18-4938-8EC6-A5C9CD54C564}" type="presParOf" srcId="{1432243B-9F22-497B-A67E-558E182B34DD}" destId="{4B4E7FF2-645C-4CE6-9FDF-DB9A943D0279}" srcOrd="1" destOrd="0" presId="urn:microsoft.com/office/officeart/2018/2/layout/IconVerticalSolidList"/>
    <dgm:cxn modelId="{57AF71CC-E774-4843-8F9B-6CDAF76983CB}" type="presParOf" srcId="{1432243B-9F22-497B-A67E-558E182B34DD}" destId="{9B3AEC01-7588-4C39-93D0-3F872579713C}" srcOrd="2" destOrd="0" presId="urn:microsoft.com/office/officeart/2018/2/layout/IconVerticalSolidList"/>
    <dgm:cxn modelId="{E9C68533-2A77-4AD7-8929-61344326A015}" type="presParOf" srcId="{1432243B-9F22-497B-A67E-558E182B34DD}" destId="{71F68832-CB31-4E8F-B816-42B24521FFC9}" srcOrd="3" destOrd="0" presId="urn:microsoft.com/office/officeart/2018/2/layout/IconVerticalSolidList"/>
    <dgm:cxn modelId="{98D4EFED-E9F5-45E2-8ADE-1A3E0307BC4D}" type="presParOf" srcId="{B7F0EEB2-06E0-423D-A82B-7D62AC499894}" destId="{FDC2E695-42CE-4F81-A14B-C803F5BB7997}" srcOrd="1" destOrd="0" presId="urn:microsoft.com/office/officeart/2018/2/layout/IconVerticalSolidList"/>
    <dgm:cxn modelId="{909BE7E5-E996-42AC-999A-84374B0A9D75}" type="presParOf" srcId="{B7F0EEB2-06E0-423D-A82B-7D62AC499894}" destId="{47E16C85-9F97-4846-ACED-39E65CEB702D}" srcOrd="2" destOrd="0" presId="urn:microsoft.com/office/officeart/2018/2/layout/IconVerticalSolidList"/>
    <dgm:cxn modelId="{1BE76F60-3F07-4C01-80BE-8E23EA9A84DC}" type="presParOf" srcId="{47E16C85-9F97-4846-ACED-39E65CEB702D}" destId="{A06D5C42-03F8-43DD-B551-26130038E02C}" srcOrd="0" destOrd="0" presId="urn:microsoft.com/office/officeart/2018/2/layout/IconVerticalSolidList"/>
    <dgm:cxn modelId="{CC8B5AAB-C2D0-4A5E-822A-322C7BE8EA9C}" type="presParOf" srcId="{47E16C85-9F97-4846-ACED-39E65CEB702D}" destId="{61D0D3FC-43F3-4EF0-84D2-5AE2F4DE883D}" srcOrd="1" destOrd="0" presId="urn:microsoft.com/office/officeart/2018/2/layout/IconVerticalSolidList"/>
    <dgm:cxn modelId="{361172DB-1A9F-49ED-8BAD-5937917D228B}" type="presParOf" srcId="{47E16C85-9F97-4846-ACED-39E65CEB702D}" destId="{824C7C3D-A266-44E8-A334-7CC17495BA33}" srcOrd="2" destOrd="0" presId="urn:microsoft.com/office/officeart/2018/2/layout/IconVerticalSolidList"/>
    <dgm:cxn modelId="{79FF7A20-C648-4D13-B523-8B70342DAD6A}" type="presParOf" srcId="{47E16C85-9F97-4846-ACED-39E65CEB702D}" destId="{41C88335-9FF1-48A7-AEA1-A49ADD08DC48}" srcOrd="3" destOrd="0" presId="urn:microsoft.com/office/officeart/2018/2/layout/IconVerticalSolidList"/>
    <dgm:cxn modelId="{B390DB31-EF7B-4AAC-878E-9201D4E297A8}" type="presParOf" srcId="{B7F0EEB2-06E0-423D-A82B-7D62AC499894}" destId="{D1043757-19ED-4C7F-8CB2-0A90DA906BC1}" srcOrd="3" destOrd="0" presId="urn:microsoft.com/office/officeart/2018/2/layout/IconVerticalSolidList"/>
    <dgm:cxn modelId="{DAEB7C91-CABC-4E52-8484-8732FB9C9D1C}" type="presParOf" srcId="{B7F0EEB2-06E0-423D-A82B-7D62AC499894}" destId="{436CDD36-8FB4-4647-BEAF-73731314C6C5}" srcOrd="4" destOrd="0" presId="urn:microsoft.com/office/officeart/2018/2/layout/IconVerticalSolidList"/>
    <dgm:cxn modelId="{87705202-141F-48AF-8A82-8DAE3DBD5A58}" type="presParOf" srcId="{436CDD36-8FB4-4647-BEAF-73731314C6C5}" destId="{A652E04F-5A89-4E3D-BC0E-7FBE9A1DB0C6}" srcOrd="0" destOrd="0" presId="urn:microsoft.com/office/officeart/2018/2/layout/IconVerticalSolidList"/>
    <dgm:cxn modelId="{B1F2346F-E09A-4B20-9834-D53D9BC74737}" type="presParOf" srcId="{436CDD36-8FB4-4647-BEAF-73731314C6C5}" destId="{F342D0BE-4B63-4473-9426-8F6A08F74D19}" srcOrd="1" destOrd="0" presId="urn:microsoft.com/office/officeart/2018/2/layout/IconVerticalSolidList"/>
    <dgm:cxn modelId="{1420A1EE-0385-43C0-A956-2998632C357B}" type="presParOf" srcId="{436CDD36-8FB4-4647-BEAF-73731314C6C5}" destId="{0CC667E7-3D34-4E8A-A29A-8FCF77293822}" srcOrd="2" destOrd="0" presId="urn:microsoft.com/office/officeart/2018/2/layout/IconVerticalSolidList"/>
    <dgm:cxn modelId="{B70AD255-AE20-455C-9A16-8E6DA1D3A7D6}" type="presParOf" srcId="{436CDD36-8FB4-4647-BEAF-73731314C6C5}" destId="{E122F69B-2F72-4F8A-B74F-3E884B54F146}" srcOrd="3" destOrd="0" presId="urn:microsoft.com/office/officeart/2018/2/layout/IconVerticalSolidList"/>
    <dgm:cxn modelId="{F7C35A49-7687-484D-9D71-1945D7A2FD05}" type="presParOf" srcId="{B7F0EEB2-06E0-423D-A82B-7D62AC499894}" destId="{34F26BCB-D6D9-4AB3-9F8A-1F12C8A1B6A6}" srcOrd="5" destOrd="0" presId="urn:microsoft.com/office/officeart/2018/2/layout/IconVerticalSolidList"/>
    <dgm:cxn modelId="{1F642C41-7A1B-4C7D-8B79-204F8751CFC4}" type="presParOf" srcId="{B7F0EEB2-06E0-423D-A82B-7D62AC499894}" destId="{0C0CFA03-2B0E-4750-A7E1-0DE722849F07}" srcOrd="6" destOrd="0" presId="urn:microsoft.com/office/officeart/2018/2/layout/IconVerticalSolidList"/>
    <dgm:cxn modelId="{E7634881-D1D7-4764-B0EF-70F0B997C184}" type="presParOf" srcId="{0C0CFA03-2B0E-4750-A7E1-0DE722849F07}" destId="{386B56FC-ED66-43EB-887F-D91D0F17287F}" srcOrd="0" destOrd="0" presId="urn:microsoft.com/office/officeart/2018/2/layout/IconVerticalSolidList"/>
    <dgm:cxn modelId="{C79FAC8B-6C20-41B2-B0BB-7987E25A21EA}" type="presParOf" srcId="{0C0CFA03-2B0E-4750-A7E1-0DE722849F07}" destId="{B8D0C3A0-BEFE-47FA-896F-69C3BA1C22B1}" srcOrd="1" destOrd="0" presId="urn:microsoft.com/office/officeart/2018/2/layout/IconVerticalSolidList"/>
    <dgm:cxn modelId="{A5FEF0CA-9DC0-48DB-8182-D5A81EC4947A}" type="presParOf" srcId="{0C0CFA03-2B0E-4750-A7E1-0DE722849F07}" destId="{74DF2597-741F-42A8-A3FD-209E9C9472A7}" srcOrd="2" destOrd="0" presId="urn:microsoft.com/office/officeart/2018/2/layout/IconVerticalSolidList"/>
    <dgm:cxn modelId="{DADF13E3-81C4-47D0-ADE7-0E1CFB36591F}" type="presParOf" srcId="{0C0CFA03-2B0E-4750-A7E1-0DE722849F07}" destId="{42697877-E29E-48CD-AE75-865DABD145F9}" srcOrd="3" destOrd="0" presId="urn:microsoft.com/office/officeart/2018/2/layout/IconVerticalSolidList"/>
    <dgm:cxn modelId="{8D20079E-AE46-4FE0-A815-D615642647AA}" type="presParOf" srcId="{B7F0EEB2-06E0-423D-A82B-7D62AC499894}" destId="{64F52B69-A998-4704-BAA8-8F2A595C59E5}" srcOrd="7" destOrd="0" presId="urn:microsoft.com/office/officeart/2018/2/layout/IconVerticalSolidList"/>
    <dgm:cxn modelId="{AE7E4E16-A896-41B4-9E6A-C012CB43A11C}" type="presParOf" srcId="{B7F0EEB2-06E0-423D-A82B-7D62AC499894}" destId="{7C265342-8D95-451B-8B7F-3689A3066845}" srcOrd="8" destOrd="0" presId="urn:microsoft.com/office/officeart/2018/2/layout/IconVerticalSolidList"/>
    <dgm:cxn modelId="{6C30AF8D-29D2-4FAB-B41D-F088259333CE}" type="presParOf" srcId="{7C265342-8D95-451B-8B7F-3689A3066845}" destId="{2BDCEE8B-D235-4FF8-BE42-A9657B529D3D}" srcOrd="0" destOrd="0" presId="urn:microsoft.com/office/officeart/2018/2/layout/IconVerticalSolidList"/>
    <dgm:cxn modelId="{F5E289D5-2655-4515-98DE-94B195B26B4C}" type="presParOf" srcId="{7C265342-8D95-451B-8B7F-3689A3066845}" destId="{56651720-1F71-43FF-BFA8-870FE5E8E56E}" srcOrd="1" destOrd="0" presId="urn:microsoft.com/office/officeart/2018/2/layout/IconVerticalSolidList"/>
    <dgm:cxn modelId="{215B10AC-41D3-4B16-9EA1-6748346D7A24}" type="presParOf" srcId="{7C265342-8D95-451B-8B7F-3689A3066845}" destId="{552A36AD-FA6F-4ED0-B265-6D0FF3436640}" srcOrd="2" destOrd="0" presId="urn:microsoft.com/office/officeart/2018/2/layout/IconVerticalSolidList"/>
    <dgm:cxn modelId="{39C1A741-7836-40D0-9944-64A509946789}" type="presParOf" srcId="{7C265342-8D95-451B-8B7F-3689A3066845}" destId="{7910BF58-E6AB-4AD6-87B1-2FC3DBE0F6F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1780CFA-1A09-4451-AD34-3ED02352B21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0FB9A72-B679-4F42-982C-2CF42EB27CA3}">
      <dgm:prSet custT="1"/>
      <dgm:spPr/>
      <dgm:t>
        <a:bodyPr/>
        <a:lstStyle/>
        <a:p>
          <a:r>
            <a:rPr lang="en-US" sz="2400" dirty="0"/>
            <a:t>Strengthen public‑private partnerships</a:t>
          </a:r>
        </a:p>
      </dgm:t>
    </dgm:pt>
    <dgm:pt modelId="{343947C9-D766-46FD-94FE-57297F6FD01F}" type="parTrans" cxnId="{3CA255FF-23E6-493C-8FC4-41C93E5245AF}">
      <dgm:prSet/>
      <dgm:spPr/>
      <dgm:t>
        <a:bodyPr/>
        <a:lstStyle/>
        <a:p>
          <a:endParaRPr lang="en-US"/>
        </a:p>
      </dgm:t>
    </dgm:pt>
    <dgm:pt modelId="{D3E1877D-BF35-416C-8218-E115B0E73EB2}" type="sibTrans" cxnId="{3CA255FF-23E6-493C-8FC4-41C93E5245AF}">
      <dgm:prSet/>
      <dgm:spPr/>
      <dgm:t>
        <a:bodyPr/>
        <a:lstStyle/>
        <a:p>
          <a:endParaRPr lang="en-US"/>
        </a:p>
      </dgm:t>
    </dgm:pt>
    <dgm:pt modelId="{B6B3205A-815E-4A99-8957-26F4BC87C288}">
      <dgm:prSet custT="1"/>
      <dgm:spPr/>
      <dgm:t>
        <a:bodyPr/>
        <a:lstStyle/>
        <a:p>
          <a:r>
            <a:rPr lang="en-US" sz="2400" dirty="0"/>
            <a:t>Invest in rural digital infrastructure</a:t>
          </a:r>
        </a:p>
      </dgm:t>
    </dgm:pt>
    <dgm:pt modelId="{F6078FA1-4B43-48A9-AA5D-57D631B1C53F}" type="parTrans" cxnId="{8ADB02C2-066D-4B44-B237-617D4D08ED7C}">
      <dgm:prSet/>
      <dgm:spPr/>
      <dgm:t>
        <a:bodyPr/>
        <a:lstStyle/>
        <a:p>
          <a:endParaRPr lang="en-US"/>
        </a:p>
      </dgm:t>
    </dgm:pt>
    <dgm:pt modelId="{A749440E-ED1E-4C29-A6CB-77D72C1D088B}" type="sibTrans" cxnId="{8ADB02C2-066D-4B44-B237-617D4D08ED7C}">
      <dgm:prSet/>
      <dgm:spPr/>
      <dgm:t>
        <a:bodyPr/>
        <a:lstStyle/>
        <a:p>
          <a:endParaRPr lang="en-US"/>
        </a:p>
      </dgm:t>
    </dgm:pt>
    <dgm:pt modelId="{47C5378B-33FE-4514-A25A-DD686F71D831}">
      <dgm:prSet custT="1"/>
      <dgm:spPr/>
      <dgm:t>
        <a:bodyPr/>
        <a:lstStyle/>
        <a:p>
          <a:r>
            <a:rPr lang="en-US" sz="2400" dirty="0"/>
            <a:t>Support </a:t>
          </a:r>
          <a:r>
            <a:rPr lang="en-US" sz="2400" dirty="0" err="1"/>
            <a:t>agritech</a:t>
          </a:r>
          <a:r>
            <a:rPr lang="en-US" sz="2400" dirty="0"/>
            <a:t> startups</a:t>
          </a:r>
        </a:p>
      </dgm:t>
    </dgm:pt>
    <dgm:pt modelId="{BF754F2F-FD21-40FA-B021-5DFD1B9E4FA3}" type="parTrans" cxnId="{2D7341E0-1A70-409E-AB64-88CC46D0FEC2}">
      <dgm:prSet/>
      <dgm:spPr/>
      <dgm:t>
        <a:bodyPr/>
        <a:lstStyle/>
        <a:p>
          <a:endParaRPr lang="en-US"/>
        </a:p>
      </dgm:t>
    </dgm:pt>
    <dgm:pt modelId="{A29FD268-3327-4E89-A324-DF570A110F61}" type="sibTrans" cxnId="{2D7341E0-1A70-409E-AB64-88CC46D0FEC2}">
      <dgm:prSet/>
      <dgm:spPr/>
      <dgm:t>
        <a:bodyPr/>
        <a:lstStyle/>
        <a:p>
          <a:endParaRPr lang="en-US"/>
        </a:p>
      </dgm:t>
    </dgm:pt>
    <dgm:pt modelId="{DD4F002B-1112-4C97-A1E8-61A068443B0F}">
      <dgm:prSet custT="1"/>
      <dgm:spPr/>
      <dgm:t>
        <a:bodyPr/>
        <a:lstStyle/>
        <a:p>
          <a:r>
            <a:rPr lang="en-US" sz="2400" dirty="0"/>
            <a:t>Build farmers’ digital skills</a:t>
          </a:r>
        </a:p>
      </dgm:t>
    </dgm:pt>
    <dgm:pt modelId="{48827EC5-AEBA-4353-9B5B-3A247AE01CE6}" type="parTrans" cxnId="{D5A85F37-E340-44C9-83F1-B23018287568}">
      <dgm:prSet/>
      <dgm:spPr/>
      <dgm:t>
        <a:bodyPr/>
        <a:lstStyle/>
        <a:p>
          <a:endParaRPr lang="en-US"/>
        </a:p>
      </dgm:t>
    </dgm:pt>
    <dgm:pt modelId="{16B5CF98-4213-4A75-829B-2DFD5BBA5541}" type="sibTrans" cxnId="{D5A85F37-E340-44C9-83F1-B23018287568}">
      <dgm:prSet/>
      <dgm:spPr/>
      <dgm:t>
        <a:bodyPr/>
        <a:lstStyle/>
        <a:p>
          <a:endParaRPr lang="en-US"/>
        </a:p>
      </dgm:t>
    </dgm:pt>
    <dgm:pt modelId="{6C323958-672C-4B27-97FC-782410587282}">
      <dgm:prSet custT="1"/>
      <dgm:spPr/>
      <dgm:t>
        <a:bodyPr/>
        <a:lstStyle/>
        <a:p>
          <a:r>
            <a:rPr lang="en-US" sz="2400" dirty="0"/>
            <a:t>Improve access to agricultural finance</a:t>
          </a:r>
        </a:p>
      </dgm:t>
    </dgm:pt>
    <dgm:pt modelId="{093479C1-F643-4A32-82B6-98F042853311}" type="parTrans" cxnId="{5F927D38-A9C0-4D08-A637-85E0C3040684}">
      <dgm:prSet/>
      <dgm:spPr/>
      <dgm:t>
        <a:bodyPr/>
        <a:lstStyle/>
        <a:p>
          <a:endParaRPr lang="en-US"/>
        </a:p>
      </dgm:t>
    </dgm:pt>
    <dgm:pt modelId="{D4EE0832-81D4-4614-9708-2D31DB0CDB4B}" type="sibTrans" cxnId="{5F927D38-A9C0-4D08-A637-85E0C3040684}">
      <dgm:prSet/>
      <dgm:spPr/>
      <dgm:t>
        <a:bodyPr/>
        <a:lstStyle/>
        <a:p>
          <a:endParaRPr lang="en-US"/>
        </a:p>
      </dgm:t>
    </dgm:pt>
    <dgm:pt modelId="{59EAFC78-54CD-4966-A4ED-64AB300CA414}" type="pres">
      <dgm:prSet presAssocID="{51780CFA-1A09-4451-AD34-3ED02352B218}" presName="root" presStyleCnt="0">
        <dgm:presLayoutVars>
          <dgm:dir/>
          <dgm:resizeHandles val="exact"/>
        </dgm:presLayoutVars>
      </dgm:prSet>
      <dgm:spPr/>
    </dgm:pt>
    <dgm:pt modelId="{54DD70DE-3B0E-4062-BB1B-F705876C35B0}" type="pres">
      <dgm:prSet presAssocID="{80FB9A72-B679-4F42-982C-2CF42EB27CA3}" presName="compNode" presStyleCnt="0"/>
      <dgm:spPr/>
    </dgm:pt>
    <dgm:pt modelId="{34921537-13BB-40F4-93B0-95B5C6BB98C9}" type="pres">
      <dgm:prSet presAssocID="{80FB9A72-B679-4F42-982C-2CF42EB27CA3}" presName="bgRect" presStyleLbl="bgShp" presStyleIdx="0" presStyleCnt="5" custLinFactY="-469" custLinFactNeighborX="1725" custLinFactNeighborY="-100000"/>
      <dgm:spPr/>
    </dgm:pt>
    <dgm:pt modelId="{16FA5C88-06B4-4086-8946-D3EC957F33FF}" type="pres">
      <dgm:prSet presAssocID="{80FB9A72-B679-4F42-982C-2CF42EB27CA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DFCF26AB-760A-4049-9F58-0CB462DAFA1C}" type="pres">
      <dgm:prSet presAssocID="{80FB9A72-B679-4F42-982C-2CF42EB27CA3}" presName="spaceRect" presStyleCnt="0"/>
      <dgm:spPr/>
    </dgm:pt>
    <dgm:pt modelId="{FE53CA41-2B2D-4D7E-B277-7554AA15181F}" type="pres">
      <dgm:prSet presAssocID="{80FB9A72-B679-4F42-982C-2CF42EB27CA3}" presName="parTx" presStyleLbl="revTx" presStyleIdx="0" presStyleCnt="5">
        <dgm:presLayoutVars>
          <dgm:chMax val="0"/>
          <dgm:chPref val="0"/>
        </dgm:presLayoutVars>
      </dgm:prSet>
      <dgm:spPr/>
    </dgm:pt>
    <dgm:pt modelId="{D67CA799-ED57-4FE4-B469-73F0CAFF92C5}" type="pres">
      <dgm:prSet presAssocID="{D3E1877D-BF35-416C-8218-E115B0E73EB2}" presName="sibTrans" presStyleCnt="0"/>
      <dgm:spPr/>
    </dgm:pt>
    <dgm:pt modelId="{C72ED697-FC9D-4073-A54D-DB44654B3FC8}" type="pres">
      <dgm:prSet presAssocID="{B6B3205A-815E-4A99-8957-26F4BC87C288}" presName="compNode" presStyleCnt="0"/>
      <dgm:spPr/>
    </dgm:pt>
    <dgm:pt modelId="{3A51666D-C302-4F06-92C4-A4A480FB4F14}" type="pres">
      <dgm:prSet presAssocID="{B6B3205A-815E-4A99-8957-26F4BC87C288}" presName="bgRect" presStyleLbl="bgShp" presStyleIdx="1" presStyleCnt="5"/>
      <dgm:spPr/>
    </dgm:pt>
    <dgm:pt modelId="{246108F6-D47F-48EE-B643-8F9A5AE31A4A}" type="pres">
      <dgm:prSet presAssocID="{B6B3205A-815E-4A99-8957-26F4BC87C288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"/>
        </a:ext>
      </dgm:extLst>
    </dgm:pt>
    <dgm:pt modelId="{A57172C3-6EB9-4F06-ADB3-9F39FA8CDC61}" type="pres">
      <dgm:prSet presAssocID="{B6B3205A-815E-4A99-8957-26F4BC87C288}" presName="spaceRect" presStyleCnt="0"/>
      <dgm:spPr/>
    </dgm:pt>
    <dgm:pt modelId="{6C426802-8ADC-4780-A650-5311CCE022E5}" type="pres">
      <dgm:prSet presAssocID="{B6B3205A-815E-4A99-8957-26F4BC87C288}" presName="parTx" presStyleLbl="revTx" presStyleIdx="1" presStyleCnt="5">
        <dgm:presLayoutVars>
          <dgm:chMax val="0"/>
          <dgm:chPref val="0"/>
        </dgm:presLayoutVars>
      </dgm:prSet>
      <dgm:spPr/>
    </dgm:pt>
    <dgm:pt modelId="{37972860-2679-4DB0-9BC8-1B8E2D560777}" type="pres">
      <dgm:prSet presAssocID="{A749440E-ED1E-4C29-A6CB-77D72C1D088B}" presName="sibTrans" presStyleCnt="0"/>
      <dgm:spPr/>
    </dgm:pt>
    <dgm:pt modelId="{C029E82F-3AD0-4C34-8141-91C606C4EFB0}" type="pres">
      <dgm:prSet presAssocID="{47C5378B-33FE-4514-A25A-DD686F71D831}" presName="compNode" presStyleCnt="0"/>
      <dgm:spPr/>
    </dgm:pt>
    <dgm:pt modelId="{D0601642-BC24-4298-8B43-28F0A01E3403}" type="pres">
      <dgm:prSet presAssocID="{47C5378B-33FE-4514-A25A-DD686F71D831}" presName="bgRect" presStyleLbl="bgShp" presStyleIdx="2" presStyleCnt="5"/>
      <dgm:spPr/>
    </dgm:pt>
    <dgm:pt modelId="{343484C1-66D8-4BD1-A132-337EBACB19C6}" type="pres">
      <dgm:prSet presAssocID="{47C5378B-33FE-4514-A25A-DD686F71D83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3DD31F3-14E5-443B-B219-896C86C600F1}" type="pres">
      <dgm:prSet presAssocID="{47C5378B-33FE-4514-A25A-DD686F71D831}" presName="spaceRect" presStyleCnt="0"/>
      <dgm:spPr/>
    </dgm:pt>
    <dgm:pt modelId="{3441DE83-D1E6-4E51-9095-70360DA6F7DB}" type="pres">
      <dgm:prSet presAssocID="{47C5378B-33FE-4514-A25A-DD686F71D831}" presName="parTx" presStyleLbl="revTx" presStyleIdx="2" presStyleCnt="5">
        <dgm:presLayoutVars>
          <dgm:chMax val="0"/>
          <dgm:chPref val="0"/>
        </dgm:presLayoutVars>
      </dgm:prSet>
      <dgm:spPr/>
    </dgm:pt>
    <dgm:pt modelId="{9B60B547-440A-46DF-8AD4-9634E7F4F8C5}" type="pres">
      <dgm:prSet presAssocID="{A29FD268-3327-4E89-A324-DF570A110F61}" presName="sibTrans" presStyleCnt="0"/>
      <dgm:spPr/>
    </dgm:pt>
    <dgm:pt modelId="{EBE0138A-CC5B-450A-8E53-6F45DF94768D}" type="pres">
      <dgm:prSet presAssocID="{DD4F002B-1112-4C97-A1E8-61A068443B0F}" presName="compNode" presStyleCnt="0"/>
      <dgm:spPr/>
    </dgm:pt>
    <dgm:pt modelId="{51021BAC-1003-41A7-875F-CE17BF8EBAA5}" type="pres">
      <dgm:prSet presAssocID="{DD4F002B-1112-4C97-A1E8-61A068443B0F}" presName="bgRect" presStyleLbl="bgShp" presStyleIdx="3" presStyleCnt="5"/>
      <dgm:spPr/>
    </dgm:pt>
    <dgm:pt modelId="{8D6FDD23-42B9-4695-9B34-6044EFE4F8F3}" type="pres">
      <dgm:prSet presAssocID="{DD4F002B-1112-4C97-A1E8-61A068443B0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actor"/>
        </a:ext>
      </dgm:extLst>
    </dgm:pt>
    <dgm:pt modelId="{C23E51E1-DC8D-4197-BB15-BDB50665D104}" type="pres">
      <dgm:prSet presAssocID="{DD4F002B-1112-4C97-A1E8-61A068443B0F}" presName="spaceRect" presStyleCnt="0"/>
      <dgm:spPr/>
    </dgm:pt>
    <dgm:pt modelId="{0C14B0C0-32B1-453F-9943-5C60B8343A3F}" type="pres">
      <dgm:prSet presAssocID="{DD4F002B-1112-4C97-A1E8-61A068443B0F}" presName="parTx" presStyleLbl="revTx" presStyleIdx="3" presStyleCnt="5">
        <dgm:presLayoutVars>
          <dgm:chMax val="0"/>
          <dgm:chPref val="0"/>
        </dgm:presLayoutVars>
      </dgm:prSet>
      <dgm:spPr/>
    </dgm:pt>
    <dgm:pt modelId="{D8257A38-8E99-46B2-B164-723AC8D20546}" type="pres">
      <dgm:prSet presAssocID="{16B5CF98-4213-4A75-829B-2DFD5BBA5541}" presName="sibTrans" presStyleCnt="0"/>
      <dgm:spPr/>
    </dgm:pt>
    <dgm:pt modelId="{EFBC9033-56B5-4A9A-B33C-316C1260292F}" type="pres">
      <dgm:prSet presAssocID="{6C323958-672C-4B27-97FC-782410587282}" presName="compNode" presStyleCnt="0"/>
      <dgm:spPr/>
    </dgm:pt>
    <dgm:pt modelId="{B74B1F06-CA06-4A5C-AAAA-4298D7FDAFCC}" type="pres">
      <dgm:prSet presAssocID="{6C323958-672C-4B27-97FC-782410587282}" presName="bgRect" presStyleLbl="bgShp" presStyleIdx="4" presStyleCnt="5"/>
      <dgm:spPr/>
    </dgm:pt>
    <dgm:pt modelId="{4F29BF63-D63C-47A8-943E-64AF2F48DB54}" type="pres">
      <dgm:prSet presAssocID="{6C323958-672C-4B27-97FC-78241058728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ACDE8F02-15A3-4142-BC3F-32D1251C1BED}" type="pres">
      <dgm:prSet presAssocID="{6C323958-672C-4B27-97FC-782410587282}" presName="spaceRect" presStyleCnt="0"/>
      <dgm:spPr/>
    </dgm:pt>
    <dgm:pt modelId="{1656799F-97C8-423F-BEF2-764C3B0F9BA1}" type="pres">
      <dgm:prSet presAssocID="{6C323958-672C-4B27-97FC-78241058728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0BC9507-AD56-429F-8AAB-6961D3E64299}" type="presOf" srcId="{6C323958-672C-4B27-97FC-782410587282}" destId="{1656799F-97C8-423F-BEF2-764C3B0F9BA1}" srcOrd="0" destOrd="0" presId="urn:microsoft.com/office/officeart/2018/2/layout/IconVerticalSolidList"/>
    <dgm:cxn modelId="{7CD9D433-EC2D-490C-8963-59472DB22FB4}" type="presOf" srcId="{B6B3205A-815E-4A99-8957-26F4BC87C288}" destId="{6C426802-8ADC-4780-A650-5311CCE022E5}" srcOrd="0" destOrd="0" presId="urn:microsoft.com/office/officeart/2018/2/layout/IconVerticalSolidList"/>
    <dgm:cxn modelId="{D5A85F37-E340-44C9-83F1-B23018287568}" srcId="{51780CFA-1A09-4451-AD34-3ED02352B218}" destId="{DD4F002B-1112-4C97-A1E8-61A068443B0F}" srcOrd="3" destOrd="0" parTransId="{48827EC5-AEBA-4353-9B5B-3A247AE01CE6}" sibTransId="{16B5CF98-4213-4A75-829B-2DFD5BBA5541}"/>
    <dgm:cxn modelId="{5F927D38-A9C0-4D08-A637-85E0C3040684}" srcId="{51780CFA-1A09-4451-AD34-3ED02352B218}" destId="{6C323958-672C-4B27-97FC-782410587282}" srcOrd="4" destOrd="0" parTransId="{093479C1-F643-4A32-82B6-98F042853311}" sibTransId="{D4EE0832-81D4-4614-9708-2D31DB0CDB4B}"/>
    <dgm:cxn modelId="{BD2BCBB0-E589-4E81-840D-5A560F93C4B9}" type="presOf" srcId="{DD4F002B-1112-4C97-A1E8-61A068443B0F}" destId="{0C14B0C0-32B1-453F-9943-5C60B8343A3F}" srcOrd="0" destOrd="0" presId="urn:microsoft.com/office/officeart/2018/2/layout/IconVerticalSolidList"/>
    <dgm:cxn modelId="{04C719BD-49C4-4873-9FB4-D3811098A6AB}" type="presOf" srcId="{51780CFA-1A09-4451-AD34-3ED02352B218}" destId="{59EAFC78-54CD-4966-A4ED-64AB300CA414}" srcOrd="0" destOrd="0" presId="urn:microsoft.com/office/officeart/2018/2/layout/IconVerticalSolidList"/>
    <dgm:cxn modelId="{8ADB02C2-066D-4B44-B237-617D4D08ED7C}" srcId="{51780CFA-1A09-4451-AD34-3ED02352B218}" destId="{B6B3205A-815E-4A99-8957-26F4BC87C288}" srcOrd="1" destOrd="0" parTransId="{F6078FA1-4B43-48A9-AA5D-57D631B1C53F}" sibTransId="{A749440E-ED1E-4C29-A6CB-77D72C1D088B}"/>
    <dgm:cxn modelId="{52C1CFDB-FDC6-4470-B40C-2CDD56581B5C}" type="presOf" srcId="{80FB9A72-B679-4F42-982C-2CF42EB27CA3}" destId="{FE53CA41-2B2D-4D7E-B277-7554AA15181F}" srcOrd="0" destOrd="0" presId="urn:microsoft.com/office/officeart/2018/2/layout/IconVerticalSolidList"/>
    <dgm:cxn modelId="{2D7341E0-1A70-409E-AB64-88CC46D0FEC2}" srcId="{51780CFA-1A09-4451-AD34-3ED02352B218}" destId="{47C5378B-33FE-4514-A25A-DD686F71D831}" srcOrd="2" destOrd="0" parTransId="{BF754F2F-FD21-40FA-B021-5DFD1B9E4FA3}" sibTransId="{A29FD268-3327-4E89-A324-DF570A110F61}"/>
    <dgm:cxn modelId="{ADBDFAEB-80C2-4C68-90D3-E8FE8BEF83EC}" type="presOf" srcId="{47C5378B-33FE-4514-A25A-DD686F71D831}" destId="{3441DE83-D1E6-4E51-9095-70360DA6F7DB}" srcOrd="0" destOrd="0" presId="urn:microsoft.com/office/officeart/2018/2/layout/IconVerticalSolidList"/>
    <dgm:cxn modelId="{3CA255FF-23E6-493C-8FC4-41C93E5245AF}" srcId="{51780CFA-1A09-4451-AD34-3ED02352B218}" destId="{80FB9A72-B679-4F42-982C-2CF42EB27CA3}" srcOrd="0" destOrd="0" parTransId="{343947C9-D766-46FD-94FE-57297F6FD01F}" sibTransId="{D3E1877D-BF35-416C-8218-E115B0E73EB2}"/>
    <dgm:cxn modelId="{244D5F96-44E6-4EB2-8084-E49EC973695C}" type="presParOf" srcId="{59EAFC78-54CD-4966-A4ED-64AB300CA414}" destId="{54DD70DE-3B0E-4062-BB1B-F705876C35B0}" srcOrd="0" destOrd="0" presId="urn:microsoft.com/office/officeart/2018/2/layout/IconVerticalSolidList"/>
    <dgm:cxn modelId="{E431CC11-164B-4E85-A56B-E67A32B6A6B1}" type="presParOf" srcId="{54DD70DE-3B0E-4062-BB1B-F705876C35B0}" destId="{34921537-13BB-40F4-93B0-95B5C6BB98C9}" srcOrd="0" destOrd="0" presId="urn:microsoft.com/office/officeart/2018/2/layout/IconVerticalSolidList"/>
    <dgm:cxn modelId="{24D05B3A-CA20-4038-9886-42E49A8D3DAD}" type="presParOf" srcId="{54DD70DE-3B0E-4062-BB1B-F705876C35B0}" destId="{16FA5C88-06B4-4086-8946-D3EC957F33FF}" srcOrd="1" destOrd="0" presId="urn:microsoft.com/office/officeart/2018/2/layout/IconVerticalSolidList"/>
    <dgm:cxn modelId="{94F3C941-31A7-4BB1-B31C-CDB14758D254}" type="presParOf" srcId="{54DD70DE-3B0E-4062-BB1B-F705876C35B0}" destId="{DFCF26AB-760A-4049-9F58-0CB462DAFA1C}" srcOrd="2" destOrd="0" presId="urn:microsoft.com/office/officeart/2018/2/layout/IconVerticalSolidList"/>
    <dgm:cxn modelId="{99D75CEA-EC4E-4A2A-88D3-23BFA31C219A}" type="presParOf" srcId="{54DD70DE-3B0E-4062-BB1B-F705876C35B0}" destId="{FE53CA41-2B2D-4D7E-B277-7554AA15181F}" srcOrd="3" destOrd="0" presId="urn:microsoft.com/office/officeart/2018/2/layout/IconVerticalSolidList"/>
    <dgm:cxn modelId="{1AEFD4DA-9828-4F6E-942C-47CE3119CC86}" type="presParOf" srcId="{59EAFC78-54CD-4966-A4ED-64AB300CA414}" destId="{D67CA799-ED57-4FE4-B469-73F0CAFF92C5}" srcOrd="1" destOrd="0" presId="urn:microsoft.com/office/officeart/2018/2/layout/IconVerticalSolidList"/>
    <dgm:cxn modelId="{1C16FD6B-21CE-400D-AD68-98B056971889}" type="presParOf" srcId="{59EAFC78-54CD-4966-A4ED-64AB300CA414}" destId="{C72ED697-FC9D-4073-A54D-DB44654B3FC8}" srcOrd="2" destOrd="0" presId="urn:microsoft.com/office/officeart/2018/2/layout/IconVerticalSolidList"/>
    <dgm:cxn modelId="{C2341224-1C49-4198-A55B-AD78B6F3F9A7}" type="presParOf" srcId="{C72ED697-FC9D-4073-A54D-DB44654B3FC8}" destId="{3A51666D-C302-4F06-92C4-A4A480FB4F14}" srcOrd="0" destOrd="0" presId="urn:microsoft.com/office/officeart/2018/2/layout/IconVerticalSolidList"/>
    <dgm:cxn modelId="{5C1847CF-5BBC-4818-877D-DD5DBF82F8F1}" type="presParOf" srcId="{C72ED697-FC9D-4073-A54D-DB44654B3FC8}" destId="{246108F6-D47F-48EE-B643-8F9A5AE31A4A}" srcOrd="1" destOrd="0" presId="urn:microsoft.com/office/officeart/2018/2/layout/IconVerticalSolidList"/>
    <dgm:cxn modelId="{880B7891-01E2-4785-A3E3-76BEDDF6F8F8}" type="presParOf" srcId="{C72ED697-FC9D-4073-A54D-DB44654B3FC8}" destId="{A57172C3-6EB9-4F06-ADB3-9F39FA8CDC61}" srcOrd="2" destOrd="0" presId="urn:microsoft.com/office/officeart/2018/2/layout/IconVerticalSolidList"/>
    <dgm:cxn modelId="{6254E20E-40DD-47BE-9178-7723B17D42D0}" type="presParOf" srcId="{C72ED697-FC9D-4073-A54D-DB44654B3FC8}" destId="{6C426802-8ADC-4780-A650-5311CCE022E5}" srcOrd="3" destOrd="0" presId="urn:microsoft.com/office/officeart/2018/2/layout/IconVerticalSolidList"/>
    <dgm:cxn modelId="{445EBBE8-7E8D-4539-8093-6A58E4ABED3E}" type="presParOf" srcId="{59EAFC78-54CD-4966-A4ED-64AB300CA414}" destId="{37972860-2679-4DB0-9BC8-1B8E2D560777}" srcOrd="3" destOrd="0" presId="urn:microsoft.com/office/officeart/2018/2/layout/IconVerticalSolidList"/>
    <dgm:cxn modelId="{EE4D0840-0016-4580-B921-B0910AE85FA6}" type="presParOf" srcId="{59EAFC78-54CD-4966-A4ED-64AB300CA414}" destId="{C029E82F-3AD0-4C34-8141-91C606C4EFB0}" srcOrd="4" destOrd="0" presId="urn:microsoft.com/office/officeart/2018/2/layout/IconVerticalSolidList"/>
    <dgm:cxn modelId="{C4C42A6B-9A10-4B28-9EAD-CFED64715B47}" type="presParOf" srcId="{C029E82F-3AD0-4C34-8141-91C606C4EFB0}" destId="{D0601642-BC24-4298-8B43-28F0A01E3403}" srcOrd="0" destOrd="0" presId="urn:microsoft.com/office/officeart/2018/2/layout/IconVerticalSolidList"/>
    <dgm:cxn modelId="{D8264D2B-A204-4845-AA9A-E98CFEAFB05A}" type="presParOf" srcId="{C029E82F-3AD0-4C34-8141-91C606C4EFB0}" destId="{343484C1-66D8-4BD1-A132-337EBACB19C6}" srcOrd="1" destOrd="0" presId="urn:microsoft.com/office/officeart/2018/2/layout/IconVerticalSolidList"/>
    <dgm:cxn modelId="{7C329FA6-4DA6-4A01-AF85-29040BD7E1B4}" type="presParOf" srcId="{C029E82F-3AD0-4C34-8141-91C606C4EFB0}" destId="{03DD31F3-14E5-443B-B219-896C86C600F1}" srcOrd="2" destOrd="0" presId="urn:microsoft.com/office/officeart/2018/2/layout/IconVerticalSolidList"/>
    <dgm:cxn modelId="{23188CCB-CA7C-4446-B42F-135D75250B84}" type="presParOf" srcId="{C029E82F-3AD0-4C34-8141-91C606C4EFB0}" destId="{3441DE83-D1E6-4E51-9095-70360DA6F7DB}" srcOrd="3" destOrd="0" presId="urn:microsoft.com/office/officeart/2018/2/layout/IconVerticalSolidList"/>
    <dgm:cxn modelId="{64CCEBFB-251D-4550-A01E-EB8D041F961F}" type="presParOf" srcId="{59EAFC78-54CD-4966-A4ED-64AB300CA414}" destId="{9B60B547-440A-46DF-8AD4-9634E7F4F8C5}" srcOrd="5" destOrd="0" presId="urn:microsoft.com/office/officeart/2018/2/layout/IconVerticalSolidList"/>
    <dgm:cxn modelId="{82C37F81-584B-4A17-8D9B-3DE03FD60641}" type="presParOf" srcId="{59EAFC78-54CD-4966-A4ED-64AB300CA414}" destId="{EBE0138A-CC5B-450A-8E53-6F45DF94768D}" srcOrd="6" destOrd="0" presId="urn:microsoft.com/office/officeart/2018/2/layout/IconVerticalSolidList"/>
    <dgm:cxn modelId="{2B24E725-B220-46D2-8D0E-4CA5D7112693}" type="presParOf" srcId="{EBE0138A-CC5B-450A-8E53-6F45DF94768D}" destId="{51021BAC-1003-41A7-875F-CE17BF8EBAA5}" srcOrd="0" destOrd="0" presId="urn:microsoft.com/office/officeart/2018/2/layout/IconVerticalSolidList"/>
    <dgm:cxn modelId="{990A0D35-15D8-4F32-B121-0BE5A22A6B05}" type="presParOf" srcId="{EBE0138A-CC5B-450A-8E53-6F45DF94768D}" destId="{8D6FDD23-42B9-4695-9B34-6044EFE4F8F3}" srcOrd="1" destOrd="0" presId="urn:microsoft.com/office/officeart/2018/2/layout/IconVerticalSolidList"/>
    <dgm:cxn modelId="{543E31DD-F989-4B7B-991E-86892DC4DE00}" type="presParOf" srcId="{EBE0138A-CC5B-450A-8E53-6F45DF94768D}" destId="{C23E51E1-DC8D-4197-BB15-BDB50665D104}" srcOrd="2" destOrd="0" presId="urn:microsoft.com/office/officeart/2018/2/layout/IconVerticalSolidList"/>
    <dgm:cxn modelId="{E9B4211C-4AF2-45D5-857D-83D963CCE2C4}" type="presParOf" srcId="{EBE0138A-CC5B-450A-8E53-6F45DF94768D}" destId="{0C14B0C0-32B1-453F-9943-5C60B8343A3F}" srcOrd="3" destOrd="0" presId="urn:microsoft.com/office/officeart/2018/2/layout/IconVerticalSolidList"/>
    <dgm:cxn modelId="{63D1B479-5017-463F-99F4-874641FEA014}" type="presParOf" srcId="{59EAFC78-54CD-4966-A4ED-64AB300CA414}" destId="{D8257A38-8E99-46B2-B164-723AC8D20546}" srcOrd="7" destOrd="0" presId="urn:microsoft.com/office/officeart/2018/2/layout/IconVerticalSolidList"/>
    <dgm:cxn modelId="{3E8FFE86-E45A-4F4C-A67D-7987EB419833}" type="presParOf" srcId="{59EAFC78-54CD-4966-A4ED-64AB300CA414}" destId="{EFBC9033-56B5-4A9A-B33C-316C1260292F}" srcOrd="8" destOrd="0" presId="urn:microsoft.com/office/officeart/2018/2/layout/IconVerticalSolidList"/>
    <dgm:cxn modelId="{C22ACDA4-83FD-466C-8227-C38E437E2954}" type="presParOf" srcId="{EFBC9033-56B5-4A9A-B33C-316C1260292F}" destId="{B74B1F06-CA06-4A5C-AAAA-4298D7FDAFCC}" srcOrd="0" destOrd="0" presId="urn:microsoft.com/office/officeart/2018/2/layout/IconVerticalSolidList"/>
    <dgm:cxn modelId="{3653BEA5-9905-41EF-A63C-12EB5ABCB3F2}" type="presParOf" srcId="{EFBC9033-56B5-4A9A-B33C-316C1260292F}" destId="{4F29BF63-D63C-47A8-943E-64AF2F48DB54}" srcOrd="1" destOrd="0" presId="urn:microsoft.com/office/officeart/2018/2/layout/IconVerticalSolidList"/>
    <dgm:cxn modelId="{FA5A14E9-C90C-4FEB-9DF9-A9FFC385E5DB}" type="presParOf" srcId="{EFBC9033-56B5-4A9A-B33C-316C1260292F}" destId="{ACDE8F02-15A3-4142-BC3F-32D1251C1BED}" srcOrd="2" destOrd="0" presId="urn:microsoft.com/office/officeart/2018/2/layout/IconVerticalSolidList"/>
    <dgm:cxn modelId="{A134C5C9-4DF0-4C03-90EE-BD9DF62237BD}" type="presParOf" srcId="{EFBC9033-56B5-4A9A-B33C-316C1260292F}" destId="{1656799F-97C8-423F-BEF2-764C3B0F9BA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686DF5-53CE-4662-A216-FB7EF73B7B9C}">
      <dsp:nvSpPr>
        <dsp:cNvPr id="0" name=""/>
        <dsp:cNvSpPr/>
      </dsp:nvSpPr>
      <dsp:spPr>
        <a:xfrm>
          <a:off x="799186" y="1819"/>
          <a:ext cx="1061542" cy="106154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D13D7D-8A4A-4B57-82F8-6F26A7A9AD27}">
      <dsp:nvSpPr>
        <dsp:cNvPr id="0" name=""/>
        <dsp:cNvSpPr/>
      </dsp:nvSpPr>
      <dsp:spPr>
        <a:xfrm>
          <a:off x="1025416" y="228049"/>
          <a:ext cx="609082" cy="6090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631089-7DF2-4996-B837-A25DCB69781D}">
      <dsp:nvSpPr>
        <dsp:cNvPr id="0" name=""/>
        <dsp:cNvSpPr/>
      </dsp:nvSpPr>
      <dsp:spPr>
        <a:xfrm>
          <a:off x="493844" y="1441545"/>
          <a:ext cx="1740234" cy="82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>
              <a:solidFill>
                <a:schemeClr val="tx1"/>
              </a:solidFill>
            </a:rPr>
            <a:t>Increases productivity and efficiency</a:t>
          </a:r>
        </a:p>
      </dsp:txBody>
      <dsp:txXfrm>
        <a:off x="493844" y="1441545"/>
        <a:ext cx="1740234" cy="826611"/>
      </dsp:txXfrm>
    </dsp:sp>
    <dsp:sp modelId="{016A2A98-C306-40E1-8270-BF77373D7797}">
      <dsp:nvSpPr>
        <dsp:cNvPr id="0" name=""/>
        <dsp:cNvSpPr/>
      </dsp:nvSpPr>
      <dsp:spPr>
        <a:xfrm>
          <a:off x="2843961" y="1819"/>
          <a:ext cx="1061542" cy="106154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67A2FD-7633-497F-9B65-C7F923381B69}">
      <dsp:nvSpPr>
        <dsp:cNvPr id="0" name=""/>
        <dsp:cNvSpPr/>
      </dsp:nvSpPr>
      <dsp:spPr>
        <a:xfrm>
          <a:off x="3070192" y="228049"/>
          <a:ext cx="609082" cy="6090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7AA39A-03E3-499B-976B-B94CBFC8B0B6}">
      <dsp:nvSpPr>
        <dsp:cNvPr id="0" name=""/>
        <dsp:cNvSpPr/>
      </dsp:nvSpPr>
      <dsp:spPr>
        <a:xfrm>
          <a:off x="2538620" y="1441545"/>
          <a:ext cx="1740234" cy="82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>
              <a:solidFill>
                <a:schemeClr val="tx1"/>
              </a:solidFill>
            </a:rPr>
            <a:t>Improves market access</a:t>
          </a:r>
        </a:p>
      </dsp:txBody>
      <dsp:txXfrm>
        <a:off x="2538620" y="1441545"/>
        <a:ext cx="1740234" cy="826611"/>
      </dsp:txXfrm>
    </dsp:sp>
    <dsp:sp modelId="{068E77B2-3221-4E98-8B50-D49E8CB8EBA2}">
      <dsp:nvSpPr>
        <dsp:cNvPr id="0" name=""/>
        <dsp:cNvSpPr/>
      </dsp:nvSpPr>
      <dsp:spPr>
        <a:xfrm>
          <a:off x="4888737" y="1819"/>
          <a:ext cx="1061542" cy="106154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DDFA37-AC2C-4812-9535-4DAAE0773EC3}">
      <dsp:nvSpPr>
        <dsp:cNvPr id="0" name=""/>
        <dsp:cNvSpPr/>
      </dsp:nvSpPr>
      <dsp:spPr>
        <a:xfrm>
          <a:off x="5114967" y="228049"/>
          <a:ext cx="609082" cy="60908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DA5A84-4F00-41E2-A21E-7B2850368517}">
      <dsp:nvSpPr>
        <dsp:cNvPr id="0" name=""/>
        <dsp:cNvSpPr/>
      </dsp:nvSpPr>
      <dsp:spPr>
        <a:xfrm>
          <a:off x="4563957" y="1430005"/>
          <a:ext cx="1740234" cy="82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>
              <a:solidFill>
                <a:schemeClr val="tx1"/>
              </a:solidFill>
            </a:rPr>
            <a:t>Enhances climate resilience</a:t>
          </a:r>
        </a:p>
      </dsp:txBody>
      <dsp:txXfrm>
        <a:off x="4563957" y="1430005"/>
        <a:ext cx="1740234" cy="826611"/>
      </dsp:txXfrm>
    </dsp:sp>
    <dsp:sp modelId="{39A2E3A3-6EC1-4202-BD8D-45F4B77124E8}">
      <dsp:nvSpPr>
        <dsp:cNvPr id="0" name=""/>
        <dsp:cNvSpPr/>
      </dsp:nvSpPr>
      <dsp:spPr>
        <a:xfrm>
          <a:off x="6933512" y="1819"/>
          <a:ext cx="1061542" cy="106154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781041-A8A3-441E-837A-57DF860714E6}">
      <dsp:nvSpPr>
        <dsp:cNvPr id="0" name=""/>
        <dsp:cNvSpPr/>
      </dsp:nvSpPr>
      <dsp:spPr>
        <a:xfrm>
          <a:off x="7159743" y="228049"/>
          <a:ext cx="609082" cy="60908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FBCDC-AF45-46E7-8569-A9D3E4F00DD5}">
      <dsp:nvSpPr>
        <dsp:cNvPr id="0" name=""/>
        <dsp:cNvSpPr/>
      </dsp:nvSpPr>
      <dsp:spPr>
        <a:xfrm>
          <a:off x="6594166" y="1394006"/>
          <a:ext cx="1740234" cy="82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>
              <a:solidFill>
                <a:schemeClr val="tx1"/>
              </a:solidFill>
            </a:rPr>
            <a:t>Reduces post‑harvest losses</a:t>
          </a:r>
        </a:p>
      </dsp:txBody>
      <dsp:txXfrm>
        <a:off x="6594166" y="1394006"/>
        <a:ext cx="1740234" cy="826611"/>
      </dsp:txXfrm>
    </dsp:sp>
    <dsp:sp modelId="{5BA5660D-DB0B-4F84-BCDC-63E212E4AA81}">
      <dsp:nvSpPr>
        <dsp:cNvPr id="0" name=""/>
        <dsp:cNvSpPr/>
      </dsp:nvSpPr>
      <dsp:spPr>
        <a:xfrm>
          <a:off x="3866349" y="2655676"/>
          <a:ext cx="1061542" cy="106154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B480E8-5050-4FFD-89FE-DD0CFC98E3D9}">
      <dsp:nvSpPr>
        <dsp:cNvPr id="0" name=""/>
        <dsp:cNvSpPr/>
      </dsp:nvSpPr>
      <dsp:spPr>
        <a:xfrm>
          <a:off x="4092579" y="2881907"/>
          <a:ext cx="609082" cy="60908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98724C-008D-4768-8A1F-A6D40E6832EA}">
      <dsp:nvSpPr>
        <dsp:cNvPr id="0" name=""/>
        <dsp:cNvSpPr/>
      </dsp:nvSpPr>
      <dsp:spPr>
        <a:xfrm>
          <a:off x="3527003" y="4047864"/>
          <a:ext cx="1740234" cy="826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>
              <a:solidFill>
                <a:schemeClr val="tx1"/>
              </a:solidFill>
            </a:rPr>
            <a:t>Strengthens agricultural value chains</a:t>
          </a:r>
        </a:p>
      </dsp:txBody>
      <dsp:txXfrm>
        <a:off x="3527003" y="4047864"/>
        <a:ext cx="1740234" cy="8266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4FB7E-A549-4132-863C-1984938D9579}">
      <dsp:nvSpPr>
        <dsp:cNvPr id="0" name=""/>
        <dsp:cNvSpPr/>
      </dsp:nvSpPr>
      <dsp:spPr>
        <a:xfrm>
          <a:off x="0" y="5"/>
          <a:ext cx="5823020" cy="10475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300894-5163-4A1F-ACDD-F1CC8DB4E51A}">
      <dsp:nvSpPr>
        <dsp:cNvPr id="0" name=""/>
        <dsp:cNvSpPr/>
      </dsp:nvSpPr>
      <dsp:spPr>
        <a:xfrm>
          <a:off x="316891" y="240622"/>
          <a:ext cx="576166" cy="57616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1197A4-5D6B-4BE4-9409-9BD6A29172DE}">
      <dsp:nvSpPr>
        <dsp:cNvPr id="0" name=""/>
        <dsp:cNvSpPr/>
      </dsp:nvSpPr>
      <dsp:spPr>
        <a:xfrm>
          <a:off x="1209950" y="4918"/>
          <a:ext cx="4613069" cy="104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68" tIns="110868" rIns="110868" bIns="11086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Precision agriculture (drones, sensors, satellite monitoring)</a:t>
          </a:r>
        </a:p>
      </dsp:txBody>
      <dsp:txXfrm>
        <a:off x="1209950" y="4918"/>
        <a:ext cx="4613069" cy="1047576"/>
      </dsp:txXfrm>
    </dsp:sp>
    <dsp:sp modelId="{0B59AD5F-4372-4DF5-AF12-21C9CC36A164}">
      <dsp:nvSpPr>
        <dsp:cNvPr id="0" name=""/>
        <dsp:cNvSpPr/>
      </dsp:nvSpPr>
      <dsp:spPr>
        <a:xfrm>
          <a:off x="0" y="1314388"/>
          <a:ext cx="5823020" cy="10475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D69DE6-2B19-40A4-A7DD-D1ACE47BA2E0}">
      <dsp:nvSpPr>
        <dsp:cNvPr id="0" name=""/>
        <dsp:cNvSpPr/>
      </dsp:nvSpPr>
      <dsp:spPr>
        <a:xfrm>
          <a:off x="316891" y="1550092"/>
          <a:ext cx="576166" cy="57616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FF023C-CBDE-4DFF-B7A7-C34133443E29}">
      <dsp:nvSpPr>
        <dsp:cNvPr id="0" name=""/>
        <dsp:cNvSpPr/>
      </dsp:nvSpPr>
      <dsp:spPr>
        <a:xfrm>
          <a:off x="1209950" y="1314388"/>
          <a:ext cx="4613069" cy="104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68" tIns="110868" rIns="110868" bIns="11086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Artificial intelligence for crop monitoring and disease detection</a:t>
          </a:r>
        </a:p>
      </dsp:txBody>
      <dsp:txXfrm>
        <a:off x="1209950" y="1314388"/>
        <a:ext cx="4613069" cy="1047576"/>
      </dsp:txXfrm>
    </dsp:sp>
    <dsp:sp modelId="{DA2BACFB-502E-4690-BC8D-025DF008E57E}">
      <dsp:nvSpPr>
        <dsp:cNvPr id="0" name=""/>
        <dsp:cNvSpPr/>
      </dsp:nvSpPr>
      <dsp:spPr>
        <a:xfrm>
          <a:off x="0" y="2623858"/>
          <a:ext cx="5823020" cy="10475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50EFE1-41F4-4581-BF9E-CB8ED1F562BB}">
      <dsp:nvSpPr>
        <dsp:cNvPr id="0" name=""/>
        <dsp:cNvSpPr/>
      </dsp:nvSpPr>
      <dsp:spPr>
        <a:xfrm>
          <a:off x="316891" y="2859563"/>
          <a:ext cx="576166" cy="57616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D418E7-6DD2-4BB0-A9B2-D07ACE61673D}">
      <dsp:nvSpPr>
        <dsp:cNvPr id="0" name=""/>
        <dsp:cNvSpPr/>
      </dsp:nvSpPr>
      <dsp:spPr>
        <a:xfrm>
          <a:off x="1209950" y="2623858"/>
          <a:ext cx="4613069" cy="104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68" tIns="110868" rIns="110868" bIns="11086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Digital marketplaces connecting farmers to buyers</a:t>
          </a:r>
        </a:p>
      </dsp:txBody>
      <dsp:txXfrm>
        <a:off x="1209950" y="2623858"/>
        <a:ext cx="4613069" cy="1047576"/>
      </dsp:txXfrm>
    </dsp:sp>
    <dsp:sp modelId="{78042C92-6FD3-409C-9076-9C9A024C0239}">
      <dsp:nvSpPr>
        <dsp:cNvPr id="0" name=""/>
        <dsp:cNvSpPr/>
      </dsp:nvSpPr>
      <dsp:spPr>
        <a:xfrm>
          <a:off x="0" y="3933328"/>
          <a:ext cx="5823020" cy="10475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F4FE75-B610-4C5E-ABF0-4AA3B5FEE1A7}">
      <dsp:nvSpPr>
        <dsp:cNvPr id="0" name=""/>
        <dsp:cNvSpPr/>
      </dsp:nvSpPr>
      <dsp:spPr>
        <a:xfrm>
          <a:off x="316891" y="4169033"/>
          <a:ext cx="576166" cy="57616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B54D66-C9DC-4105-9D13-6E1AB30FD272}">
      <dsp:nvSpPr>
        <dsp:cNvPr id="0" name=""/>
        <dsp:cNvSpPr/>
      </dsp:nvSpPr>
      <dsp:spPr>
        <a:xfrm>
          <a:off x="1209950" y="3933328"/>
          <a:ext cx="4613069" cy="104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68" tIns="110868" rIns="110868" bIns="11086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Mobile advisory and climate information services</a:t>
          </a:r>
        </a:p>
      </dsp:txBody>
      <dsp:txXfrm>
        <a:off x="1209950" y="3933328"/>
        <a:ext cx="4613069" cy="1047576"/>
      </dsp:txXfrm>
    </dsp:sp>
    <dsp:sp modelId="{0CB229EC-5FFF-4D5F-8AF3-6DB81656FEEA}">
      <dsp:nvSpPr>
        <dsp:cNvPr id="0" name=""/>
        <dsp:cNvSpPr/>
      </dsp:nvSpPr>
      <dsp:spPr>
        <a:xfrm>
          <a:off x="0" y="5242798"/>
          <a:ext cx="5823020" cy="104757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3CFE20-662A-44E9-AFD6-8D24FBB88705}">
      <dsp:nvSpPr>
        <dsp:cNvPr id="0" name=""/>
        <dsp:cNvSpPr/>
      </dsp:nvSpPr>
      <dsp:spPr>
        <a:xfrm>
          <a:off x="316891" y="5478503"/>
          <a:ext cx="576166" cy="57616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F9790-804B-4529-8A8A-89EB09A7708D}">
      <dsp:nvSpPr>
        <dsp:cNvPr id="0" name=""/>
        <dsp:cNvSpPr/>
      </dsp:nvSpPr>
      <dsp:spPr>
        <a:xfrm>
          <a:off x="1209950" y="5242798"/>
          <a:ext cx="4613069" cy="1047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868" tIns="110868" rIns="110868" bIns="11086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Blockchain for traceability and food safety</a:t>
          </a:r>
        </a:p>
      </dsp:txBody>
      <dsp:txXfrm>
        <a:off x="1209950" y="5242798"/>
        <a:ext cx="4613069" cy="10475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9DC38A-E077-4042-A2FF-914BFEEBA6E7}">
      <dsp:nvSpPr>
        <dsp:cNvPr id="0" name=""/>
        <dsp:cNvSpPr/>
      </dsp:nvSpPr>
      <dsp:spPr>
        <a:xfrm>
          <a:off x="0" y="0"/>
          <a:ext cx="5818188" cy="17179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EB5F10-067E-4A47-90CF-F62A83570E5F}">
      <dsp:nvSpPr>
        <dsp:cNvPr id="0" name=""/>
        <dsp:cNvSpPr/>
      </dsp:nvSpPr>
      <dsp:spPr>
        <a:xfrm>
          <a:off x="519683" y="387275"/>
          <a:ext cx="944879" cy="9448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20AF97-8CCF-4003-9E8D-88F607373E59}">
      <dsp:nvSpPr>
        <dsp:cNvPr id="0" name=""/>
        <dsp:cNvSpPr/>
      </dsp:nvSpPr>
      <dsp:spPr>
        <a:xfrm>
          <a:off x="1984247" y="734"/>
          <a:ext cx="3833940" cy="1717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818" tIns="181818" rIns="181818" bIns="18181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 err="1">
              <a:solidFill>
                <a:schemeClr val="accent4">
                  <a:lumMod val="75000"/>
                </a:schemeClr>
              </a:solidFill>
            </a:rPr>
            <a:t>Zowasel</a:t>
          </a:r>
          <a:r>
            <a:rPr lang="en-US" sz="2500" kern="1200" dirty="0"/>
            <a:t> – digital marketplace linking farmers to buyers</a:t>
          </a:r>
        </a:p>
      </dsp:txBody>
      <dsp:txXfrm>
        <a:off x="1984247" y="734"/>
        <a:ext cx="3833940" cy="1717963"/>
      </dsp:txXfrm>
    </dsp:sp>
    <dsp:sp modelId="{D6B9E2AA-C458-4D06-8415-01101FEDBD05}">
      <dsp:nvSpPr>
        <dsp:cNvPr id="0" name=""/>
        <dsp:cNvSpPr/>
      </dsp:nvSpPr>
      <dsp:spPr>
        <a:xfrm>
          <a:off x="0" y="2148188"/>
          <a:ext cx="5818188" cy="17179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FF2673-327B-47F7-9EE4-489393C4F269}">
      <dsp:nvSpPr>
        <dsp:cNvPr id="0" name=""/>
        <dsp:cNvSpPr/>
      </dsp:nvSpPr>
      <dsp:spPr>
        <a:xfrm>
          <a:off x="519683" y="2534730"/>
          <a:ext cx="944879" cy="9448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FDDB42-342F-4EAB-B497-0445F80EEDA5}">
      <dsp:nvSpPr>
        <dsp:cNvPr id="0" name=""/>
        <dsp:cNvSpPr/>
      </dsp:nvSpPr>
      <dsp:spPr>
        <a:xfrm>
          <a:off x="1984247" y="2148188"/>
          <a:ext cx="3833940" cy="1717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818" tIns="181818" rIns="181818" bIns="18181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 err="1">
              <a:solidFill>
                <a:srgbClr val="FF0000"/>
              </a:solidFill>
            </a:rPr>
            <a:t>ColdHubs</a:t>
          </a:r>
          <a:r>
            <a:rPr lang="en-US" sz="2500" kern="1200" dirty="0"/>
            <a:t> – solar-powered cold storage reducing post-harvest losses</a:t>
          </a:r>
        </a:p>
      </dsp:txBody>
      <dsp:txXfrm>
        <a:off x="1984247" y="2148188"/>
        <a:ext cx="3833940" cy="1717963"/>
      </dsp:txXfrm>
    </dsp:sp>
    <dsp:sp modelId="{38C76113-0652-4D3D-B1E6-4FE316002D58}">
      <dsp:nvSpPr>
        <dsp:cNvPr id="0" name=""/>
        <dsp:cNvSpPr/>
      </dsp:nvSpPr>
      <dsp:spPr>
        <a:xfrm>
          <a:off x="0" y="4295642"/>
          <a:ext cx="5818188" cy="17179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399626-D2A7-4E8A-99CD-F7E89D80943A}">
      <dsp:nvSpPr>
        <dsp:cNvPr id="0" name=""/>
        <dsp:cNvSpPr/>
      </dsp:nvSpPr>
      <dsp:spPr>
        <a:xfrm>
          <a:off x="519683" y="4682184"/>
          <a:ext cx="944879" cy="94487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B46F33-8DCB-4D8D-8390-B4CDAF3BEAAE}">
      <dsp:nvSpPr>
        <dsp:cNvPr id="0" name=""/>
        <dsp:cNvSpPr/>
      </dsp:nvSpPr>
      <dsp:spPr>
        <a:xfrm>
          <a:off x="1984247" y="4295642"/>
          <a:ext cx="3833940" cy="1717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818" tIns="181818" rIns="181818" bIns="18181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00B050"/>
              </a:solidFill>
            </a:rPr>
            <a:t>Crop2Cash</a:t>
          </a:r>
          <a:r>
            <a:rPr lang="en-US" sz="2500" b="1" kern="1200" dirty="0"/>
            <a:t> </a:t>
          </a:r>
          <a:r>
            <a:rPr lang="en-US" sz="2500" kern="1200" dirty="0"/>
            <a:t>– fintech platform providing financial access to farmers</a:t>
          </a:r>
        </a:p>
      </dsp:txBody>
      <dsp:txXfrm>
        <a:off x="1984247" y="4295642"/>
        <a:ext cx="3833940" cy="17179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FC632-18C6-491E-BE7C-A55445C48BD0}">
      <dsp:nvSpPr>
        <dsp:cNvPr id="0" name=""/>
        <dsp:cNvSpPr/>
      </dsp:nvSpPr>
      <dsp:spPr>
        <a:xfrm>
          <a:off x="695" y="739040"/>
          <a:ext cx="2816913" cy="33802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48" tIns="0" rIns="278248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AgroCenta</a:t>
          </a:r>
          <a:r>
            <a:rPr lang="en-US" sz="2200" kern="1200" dirty="0"/>
            <a:t> (Ghana) – digital agricultural marketplace and provision of financial inclusion</a:t>
          </a:r>
        </a:p>
      </dsp:txBody>
      <dsp:txXfrm>
        <a:off x="695" y="2091158"/>
        <a:ext cx="2816913" cy="2028178"/>
      </dsp:txXfrm>
    </dsp:sp>
    <dsp:sp modelId="{594F05DC-C3C9-4F58-B736-C0077583E6A2}">
      <dsp:nvSpPr>
        <dsp:cNvPr id="0" name=""/>
        <dsp:cNvSpPr/>
      </dsp:nvSpPr>
      <dsp:spPr>
        <a:xfrm>
          <a:off x="695" y="739040"/>
          <a:ext cx="2816913" cy="135211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48" tIns="165100" rIns="278248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695" y="739040"/>
        <a:ext cx="2816913" cy="1352118"/>
      </dsp:txXfrm>
    </dsp:sp>
    <dsp:sp modelId="{4B0B296C-1830-414E-B332-376DF72925B6}">
      <dsp:nvSpPr>
        <dsp:cNvPr id="0" name=""/>
        <dsp:cNvSpPr/>
      </dsp:nvSpPr>
      <dsp:spPr>
        <a:xfrm>
          <a:off x="3042962" y="739040"/>
          <a:ext cx="2816913" cy="338029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48" tIns="0" rIns="278248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Aerobotics</a:t>
          </a:r>
          <a:r>
            <a:rPr lang="en-US" sz="2200" kern="1200" dirty="0"/>
            <a:t> (South Africa) – AI and drone-based crop monitoring for yield forecasting</a:t>
          </a:r>
        </a:p>
      </dsp:txBody>
      <dsp:txXfrm>
        <a:off x="3042962" y="2091158"/>
        <a:ext cx="2816913" cy="2028178"/>
      </dsp:txXfrm>
    </dsp:sp>
    <dsp:sp modelId="{862C095C-5B59-4B44-97A2-C0DF470FCB8E}">
      <dsp:nvSpPr>
        <dsp:cNvPr id="0" name=""/>
        <dsp:cNvSpPr/>
      </dsp:nvSpPr>
      <dsp:spPr>
        <a:xfrm>
          <a:off x="3042962" y="739040"/>
          <a:ext cx="2816913" cy="135211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48" tIns="165100" rIns="278248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042962" y="739040"/>
        <a:ext cx="2816913" cy="1352118"/>
      </dsp:txXfrm>
    </dsp:sp>
    <dsp:sp modelId="{F62689BB-FD63-4CD8-80DD-238521556FA2}">
      <dsp:nvSpPr>
        <dsp:cNvPr id="0" name=""/>
        <dsp:cNvSpPr/>
      </dsp:nvSpPr>
      <dsp:spPr>
        <a:xfrm>
          <a:off x="6085229" y="739040"/>
          <a:ext cx="2816913" cy="338029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48" tIns="0" rIns="278248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/>
            <a:t>Tulaa</a:t>
          </a:r>
          <a:r>
            <a:rPr lang="en-US" sz="1900" kern="1200" dirty="0"/>
            <a:t> (Kenya) – digital platform for farm inputs and finance (inputs, credit, agronomic advice and market linkages)</a:t>
          </a:r>
        </a:p>
      </dsp:txBody>
      <dsp:txXfrm>
        <a:off x="6085229" y="2091158"/>
        <a:ext cx="2816913" cy="2028178"/>
      </dsp:txXfrm>
    </dsp:sp>
    <dsp:sp modelId="{F744446D-1113-4B19-9252-6BDD8BA93D83}">
      <dsp:nvSpPr>
        <dsp:cNvPr id="0" name=""/>
        <dsp:cNvSpPr/>
      </dsp:nvSpPr>
      <dsp:spPr>
        <a:xfrm>
          <a:off x="6085229" y="739040"/>
          <a:ext cx="2816913" cy="135211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48" tIns="165100" rIns="278248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6085229" y="739040"/>
        <a:ext cx="2816913" cy="13521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6B00DD-EF9B-4766-B66C-F79A8BB346E8}">
      <dsp:nvSpPr>
        <dsp:cNvPr id="0" name=""/>
        <dsp:cNvSpPr/>
      </dsp:nvSpPr>
      <dsp:spPr>
        <a:xfrm>
          <a:off x="0" y="5275"/>
          <a:ext cx="6306296" cy="11236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4E7FF2-645C-4CE6-9FDF-DB9A943D0279}">
      <dsp:nvSpPr>
        <dsp:cNvPr id="0" name=""/>
        <dsp:cNvSpPr/>
      </dsp:nvSpPr>
      <dsp:spPr>
        <a:xfrm>
          <a:off x="339906" y="258098"/>
          <a:ext cx="618011" cy="6180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F68832-CB31-4E8F-B816-42B24521FFC9}">
      <dsp:nvSpPr>
        <dsp:cNvPr id="0" name=""/>
        <dsp:cNvSpPr/>
      </dsp:nvSpPr>
      <dsp:spPr>
        <a:xfrm>
          <a:off x="1297823" y="5275"/>
          <a:ext cx="5008472" cy="1123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920" tIns="118920" rIns="118920" bIns="1189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Limited rural connectivity</a:t>
          </a:r>
        </a:p>
      </dsp:txBody>
      <dsp:txXfrm>
        <a:off x="1297823" y="5275"/>
        <a:ext cx="5008472" cy="1123656"/>
      </dsp:txXfrm>
    </dsp:sp>
    <dsp:sp modelId="{A06D5C42-03F8-43DD-B551-26130038E02C}">
      <dsp:nvSpPr>
        <dsp:cNvPr id="0" name=""/>
        <dsp:cNvSpPr/>
      </dsp:nvSpPr>
      <dsp:spPr>
        <a:xfrm>
          <a:off x="0" y="1409846"/>
          <a:ext cx="6306296" cy="11236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D0D3FC-43F3-4EF0-84D2-5AE2F4DE883D}">
      <dsp:nvSpPr>
        <dsp:cNvPr id="0" name=""/>
        <dsp:cNvSpPr/>
      </dsp:nvSpPr>
      <dsp:spPr>
        <a:xfrm>
          <a:off x="339906" y="1662669"/>
          <a:ext cx="618011" cy="6180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88335-9FF1-48A7-AEA1-A49ADD08DC48}">
      <dsp:nvSpPr>
        <dsp:cNvPr id="0" name=""/>
        <dsp:cNvSpPr/>
      </dsp:nvSpPr>
      <dsp:spPr>
        <a:xfrm>
          <a:off x="1297823" y="1409846"/>
          <a:ext cx="5008472" cy="1123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920" tIns="118920" rIns="118920" bIns="1189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High cost of technology</a:t>
          </a:r>
        </a:p>
      </dsp:txBody>
      <dsp:txXfrm>
        <a:off x="1297823" y="1409846"/>
        <a:ext cx="5008472" cy="1123656"/>
      </dsp:txXfrm>
    </dsp:sp>
    <dsp:sp modelId="{A652E04F-5A89-4E3D-BC0E-7FBE9A1DB0C6}">
      <dsp:nvSpPr>
        <dsp:cNvPr id="0" name=""/>
        <dsp:cNvSpPr/>
      </dsp:nvSpPr>
      <dsp:spPr>
        <a:xfrm>
          <a:off x="0" y="2814417"/>
          <a:ext cx="6306296" cy="11236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42D0BE-4B63-4473-9426-8F6A08F74D19}">
      <dsp:nvSpPr>
        <dsp:cNvPr id="0" name=""/>
        <dsp:cNvSpPr/>
      </dsp:nvSpPr>
      <dsp:spPr>
        <a:xfrm>
          <a:off x="339906" y="3067240"/>
          <a:ext cx="618011" cy="61801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22F69B-2F72-4F8A-B74F-3E884B54F146}">
      <dsp:nvSpPr>
        <dsp:cNvPr id="0" name=""/>
        <dsp:cNvSpPr/>
      </dsp:nvSpPr>
      <dsp:spPr>
        <a:xfrm>
          <a:off x="1297823" y="2814417"/>
          <a:ext cx="5008472" cy="1123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920" tIns="118920" rIns="118920" bIns="1189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Low digital literacy among farmers</a:t>
          </a:r>
        </a:p>
      </dsp:txBody>
      <dsp:txXfrm>
        <a:off x="1297823" y="2814417"/>
        <a:ext cx="5008472" cy="1123656"/>
      </dsp:txXfrm>
    </dsp:sp>
    <dsp:sp modelId="{386B56FC-ED66-43EB-887F-D91D0F17287F}">
      <dsp:nvSpPr>
        <dsp:cNvPr id="0" name=""/>
        <dsp:cNvSpPr/>
      </dsp:nvSpPr>
      <dsp:spPr>
        <a:xfrm>
          <a:off x="0" y="4218988"/>
          <a:ext cx="6306296" cy="11236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D0C3A0-BEFE-47FA-896F-69C3BA1C22B1}">
      <dsp:nvSpPr>
        <dsp:cNvPr id="0" name=""/>
        <dsp:cNvSpPr/>
      </dsp:nvSpPr>
      <dsp:spPr>
        <a:xfrm>
          <a:off x="339906" y="4471811"/>
          <a:ext cx="618011" cy="61801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697877-E29E-48CD-AE75-865DABD145F9}">
      <dsp:nvSpPr>
        <dsp:cNvPr id="0" name=""/>
        <dsp:cNvSpPr/>
      </dsp:nvSpPr>
      <dsp:spPr>
        <a:xfrm>
          <a:off x="1297823" y="4218988"/>
          <a:ext cx="5008472" cy="1123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920" tIns="118920" rIns="118920" bIns="1189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Limited financing for </a:t>
          </a:r>
          <a:r>
            <a:rPr lang="en-US" sz="2800" kern="1200" dirty="0" err="1"/>
            <a:t>agritech</a:t>
          </a:r>
          <a:r>
            <a:rPr lang="en-US" sz="2800" kern="1200" dirty="0"/>
            <a:t> startups</a:t>
          </a:r>
        </a:p>
      </dsp:txBody>
      <dsp:txXfrm>
        <a:off x="1297823" y="4218988"/>
        <a:ext cx="5008472" cy="1123656"/>
      </dsp:txXfrm>
    </dsp:sp>
    <dsp:sp modelId="{2BDCEE8B-D235-4FF8-BE42-A9657B529D3D}">
      <dsp:nvSpPr>
        <dsp:cNvPr id="0" name=""/>
        <dsp:cNvSpPr/>
      </dsp:nvSpPr>
      <dsp:spPr>
        <a:xfrm>
          <a:off x="0" y="5623559"/>
          <a:ext cx="6306296" cy="11236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651720-1F71-43FF-BFA8-870FE5E8E56E}">
      <dsp:nvSpPr>
        <dsp:cNvPr id="0" name=""/>
        <dsp:cNvSpPr/>
      </dsp:nvSpPr>
      <dsp:spPr>
        <a:xfrm>
          <a:off x="339906" y="5876382"/>
          <a:ext cx="618011" cy="61801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10BF58-E6AB-4AD6-87B1-2FC3DBE0F6FB}">
      <dsp:nvSpPr>
        <dsp:cNvPr id="0" name=""/>
        <dsp:cNvSpPr/>
      </dsp:nvSpPr>
      <dsp:spPr>
        <a:xfrm>
          <a:off x="1297823" y="5623559"/>
          <a:ext cx="5008472" cy="1123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920" tIns="118920" rIns="118920" bIns="1189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Policy and regulatory barriers</a:t>
          </a:r>
        </a:p>
      </dsp:txBody>
      <dsp:txXfrm>
        <a:off x="1297823" y="5623559"/>
        <a:ext cx="5008472" cy="11236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21537-13BB-40F4-93B0-95B5C6BB98C9}">
      <dsp:nvSpPr>
        <dsp:cNvPr id="0" name=""/>
        <dsp:cNvSpPr/>
      </dsp:nvSpPr>
      <dsp:spPr>
        <a:xfrm>
          <a:off x="0" y="0"/>
          <a:ext cx="5718447" cy="9467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FA5C88-06B4-4086-8946-D3EC957F33FF}">
      <dsp:nvSpPr>
        <dsp:cNvPr id="0" name=""/>
        <dsp:cNvSpPr/>
      </dsp:nvSpPr>
      <dsp:spPr>
        <a:xfrm>
          <a:off x="286388" y="217460"/>
          <a:ext cx="520706" cy="5207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53CA41-2B2D-4D7E-B277-7554AA15181F}">
      <dsp:nvSpPr>
        <dsp:cNvPr id="0" name=""/>
        <dsp:cNvSpPr/>
      </dsp:nvSpPr>
      <dsp:spPr>
        <a:xfrm>
          <a:off x="1093483" y="4444"/>
          <a:ext cx="4624963" cy="946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196" tIns="100196" rIns="100196" bIns="10019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Strengthen public‑private partnerships</a:t>
          </a:r>
        </a:p>
      </dsp:txBody>
      <dsp:txXfrm>
        <a:off x="1093483" y="4444"/>
        <a:ext cx="4624963" cy="946738"/>
      </dsp:txXfrm>
    </dsp:sp>
    <dsp:sp modelId="{3A51666D-C302-4F06-92C4-A4A480FB4F14}">
      <dsp:nvSpPr>
        <dsp:cNvPr id="0" name=""/>
        <dsp:cNvSpPr/>
      </dsp:nvSpPr>
      <dsp:spPr>
        <a:xfrm>
          <a:off x="0" y="1187867"/>
          <a:ext cx="5718447" cy="9467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108F6-D47F-48EE-B643-8F9A5AE31A4A}">
      <dsp:nvSpPr>
        <dsp:cNvPr id="0" name=""/>
        <dsp:cNvSpPr/>
      </dsp:nvSpPr>
      <dsp:spPr>
        <a:xfrm>
          <a:off x="286388" y="1400884"/>
          <a:ext cx="520706" cy="5207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426802-8ADC-4780-A650-5311CCE022E5}">
      <dsp:nvSpPr>
        <dsp:cNvPr id="0" name=""/>
        <dsp:cNvSpPr/>
      </dsp:nvSpPr>
      <dsp:spPr>
        <a:xfrm>
          <a:off x="1093483" y="1187867"/>
          <a:ext cx="4624963" cy="946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196" tIns="100196" rIns="100196" bIns="10019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Invest in rural digital infrastructure</a:t>
          </a:r>
        </a:p>
      </dsp:txBody>
      <dsp:txXfrm>
        <a:off x="1093483" y="1187867"/>
        <a:ext cx="4624963" cy="946738"/>
      </dsp:txXfrm>
    </dsp:sp>
    <dsp:sp modelId="{D0601642-BC24-4298-8B43-28F0A01E3403}">
      <dsp:nvSpPr>
        <dsp:cNvPr id="0" name=""/>
        <dsp:cNvSpPr/>
      </dsp:nvSpPr>
      <dsp:spPr>
        <a:xfrm>
          <a:off x="0" y="2371291"/>
          <a:ext cx="5718447" cy="9467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3484C1-66D8-4BD1-A132-337EBACB19C6}">
      <dsp:nvSpPr>
        <dsp:cNvPr id="0" name=""/>
        <dsp:cNvSpPr/>
      </dsp:nvSpPr>
      <dsp:spPr>
        <a:xfrm>
          <a:off x="286388" y="2584307"/>
          <a:ext cx="520706" cy="5207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41DE83-D1E6-4E51-9095-70360DA6F7DB}">
      <dsp:nvSpPr>
        <dsp:cNvPr id="0" name=""/>
        <dsp:cNvSpPr/>
      </dsp:nvSpPr>
      <dsp:spPr>
        <a:xfrm>
          <a:off x="1093483" y="2371291"/>
          <a:ext cx="4624963" cy="946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196" tIns="100196" rIns="100196" bIns="10019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Support </a:t>
          </a:r>
          <a:r>
            <a:rPr lang="en-US" sz="2400" kern="1200" dirty="0" err="1"/>
            <a:t>agritech</a:t>
          </a:r>
          <a:r>
            <a:rPr lang="en-US" sz="2400" kern="1200" dirty="0"/>
            <a:t> startups</a:t>
          </a:r>
        </a:p>
      </dsp:txBody>
      <dsp:txXfrm>
        <a:off x="1093483" y="2371291"/>
        <a:ext cx="4624963" cy="946738"/>
      </dsp:txXfrm>
    </dsp:sp>
    <dsp:sp modelId="{51021BAC-1003-41A7-875F-CE17BF8EBAA5}">
      <dsp:nvSpPr>
        <dsp:cNvPr id="0" name=""/>
        <dsp:cNvSpPr/>
      </dsp:nvSpPr>
      <dsp:spPr>
        <a:xfrm>
          <a:off x="0" y="3554714"/>
          <a:ext cx="5718447" cy="9467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6FDD23-42B9-4695-9B34-6044EFE4F8F3}">
      <dsp:nvSpPr>
        <dsp:cNvPr id="0" name=""/>
        <dsp:cNvSpPr/>
      </dsp:nvSpPr>
      <dsp:spPr>
        <a:xfrm>
          <a:off x="286388" y="3767730"/>
          <a:ext cx="520706" cy="52070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14B0C0-32B1-453F-9943-5C60B8343A3F}">
      <dsp:nvSpPr>
        <dsp:cNvPr id="0" name=""/>
        <dsp:cNvSpPr/>
      </dsp:nvSpPr>
      <dsp:spPr>
        <a:xfrm>
          <a:off x="1093483" y="3554714"/>
          <a:ext cx="4624963" cy="946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196" tIns="100196" rIns="100196" bIns="10019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Build farmers’ digital skills</a:t>
          </a:r>
        </a:p>
      </dsp:txBody>
      <dsp:txXfrm>
        <a:off x="1093483" y="3554714"/>
        <a:ext cx="4624963" cy="946738"/>
      </dsp:txXfrm>
    </dsp:sp>
    <dsp:sp modelId="{B74B1F06-CA06-4A5C-AAAA-4298D7FDAFCC}">
      <dsp:nvSpPr>
        <dsp:cNvPr id="0" name=""/>
        <dsp:cNvSpPr/>
      </dsp:nvSpPr>
      <dsp:spPr>
        <a:xfrm>
          <a:off x="0" y="4738137"/>
          <a:ext cx="5718447" cy="9467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29BF63-D63C-47A8-943E-64AF2F48DB54}">
      <dsp:nvSpPr>
        <dsp:cNvPr id="0" name=""/>
        <dsp:cNvSpPr/>
      </dsp:nvSpPr>
      <dsp:spPr>
        <a:xfrm>
          <a:off x="286388" y="4951153"/>
          <a:ext cx="520706" cy="52070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56799F-97C8-423F-BEF2-764C3B0F9BA1}">
      <dsp:nvSpPr>
        <dsp:cNvPr id="0" name=""/>
        <dsp:cNvSpPr/>
      </dsp:nvSpPr>
      <dsp:spPr>
        <a:xfrm>
          <a:off x="1093483" y="4738137"/>
          <a:ext cx="4624963" cy="946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196" tIns="100196" rIns="100196" bIns="10019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Improve access to agricultural finance</a:t>
          </a:r>
        </a:p>
      </dsp:txBody>
      <dsp:txXfrm>
        <a:off x="1093483" y="4738137"/>
        <a:ext cx="4624963" cy="9467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6D57E-2305-4EA5-BC83-46457C7C0894}" type="datetimeFigureOut">
              <a:rPr lang="en-NG" smtClean="0"/>
              <a:t>10/03/2026</a:t>
            </a:fld>
            <a:endParaRPr lang="en-N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850AB-4BE3-41E9-96C0-C8BF22BB2367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32794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2850AB-4BE3-41E9-96C0-C8BF22BB2367}" type="slidenum">
              <a:rPr lang="en-NG" smtClean="0"/>
              <a:t>7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198045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2850AB-4BE3-41E9-96C0-C8BF22BB2367}" type="slidenum">
              <a:rPr lang="en-NG" smtClean="0"/>
              <a:t>9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252659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8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se up of man finger on stock market charts">
            <a:extLst>
              <a:ext uri="{FF2B5EF4-FFF2-40B4-BE49-F238E27FC236}">
                <a16:creationId xmlns:a16="http://schemas.microsoft.com/office/drawing/2014/main" id="{58CB29FA-7D09-F3FF-1DA4-54C5E7A577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r="10999" b="-1"/>
          <a:stretch>
            <a:fillRect/>
          </a:stretch>
        </p:blipFill>
        <p:spPr>
          <a:xfrm>
            <a:off x="20" y="10"/>
            <a:ext cx="914397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19465" y="-2819458"/>
            <a:ext cx="3512260" cy="9151192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137434"/>
            <a:ext cx="5850495" cy="1520987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4000" b="1" dirty="0">
                <a:solidFill>
                  <a:srgbClr val="FFFFFF"/>
                </a:solidFill>
              </a:rPr>
              <a:t>Innovations and Modern Technology in Agribusiness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355769" y="1075816"/>
            <a:ext cx="2425271" cy="9151191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4293441"/>
            <a:ext cx="7641143" cy="1588514"/>
          </a:xfrm>
        </p:spPr>
        <p:txBody>
          <a:bodyPr anchor="b">
            <a:noAutofit/>
          </a:bodyPr>
          <a:lstStyle/>
          <a:p>
            <a:pPr algn="l"/>
            <a:r>
              <a:rPr lang="en-US" sz="2400" dirty="0">
                <a:solidFill>
                  <a:srgbClr val="FFFFFF"/>
                </a:solidFill>
              </a:rPr>
              <a:t>Leveraging Digital Solutions to Transform Agricultural Value Chains in Nigeria and Africa</a:t>
            </a:r>
          </a:p>
          <a:p>
            <a:pPr algn="l"/>
            <a:r>
              <a:rPr lang="en-US" sz="2400" b="1" dirty="0">
                <a:solidFill>
                  <a:srgbClr val="FFFFFF"/>
                </a:solidFill>
              </a:rPr>
              <a:t>Oyewale Abioye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igital stock market graph">
            <a:extLst>
              <a:ext uri="{FF2B5EF4-FFF2-40B4-BE49-F238E27FC236}">
                <a16:creationId xmlns:a16="http://schemas.microsoft.com/office/drawing/2014/main" id="{90BB6B93-BE2D-9189-4EB5-A49645A0C2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020" r="14747" b="-1"/>
          <a:stretch>
            <a:fillRect/>
          </a:stretch>
        </p:blipFill>
        <p:spPr>
          <a:xfrm>
            <a:off x="21" y="-2"/>
            <a:ext cx="3428980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77ED0E-CA49-8045-258B-1AE3CA2B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2470" y="-97715"/>
            <a:ext cx="4098726" cy="503399"/>
          </a:xfrm>
        </p:spPr>
        <p:txBody>
          <a:bodyPr>
            <a:normAutofit fontScale="90000"/>
          </a:bodyPr>
          <a:lstStyle/>
          <a:p>
            <a:r>
              <a:rPr lang="en-US" sz="3500" b="1" dirty="0"/>
              <a:t>Outline</a:t>
            </a:r>
            <a:endParaRPr lang="en-NG" sz="35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B9E8B-3649-1B8A-42C2-157D2083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4060" y="529606"/>
            <a:ext cx="6071191" cy="5966091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2200" dirty="0"/>
              <a:t>The Changing Landscape of Agribusiness</a:t>
            </a:r>
          </a:p>
          <a:p>
            <a:endParaRPr lang="en-US" sz="2200" dirty="0"/>
          </a:p>
          <a:p>
            <a:r>
              <a:rPr lang="en-US" sz="2200" dirty="0"/>
              <a:t>Nigeria Agriculture: Key Statistics</a:t>
            </a:r>
          </a:p>
          <a:p>
            <a:endParaRPr lang="en-US" sz="2200" dirty="0"/>
          </a:p>
          <a:p>
            <a:r>
              <a:rPr lang="en-US" sz="2200" dirty="0"/>
              <a:t>Importance of Innovation in Agribusiness</a:t>
            </a:r>
          </a:p>
          <a:p>
            <a:endParaRPr lang="en-US" sz="2200" dirty="0"/>
          </a:p>
          <a:p>
            <a:r>
              <a:rPr lang="en-US" sz="2200" dirty="0"/>
              <a:t>Agribusiness Technology Ecosystem in Nigeria</a:t>
            </a:r>
          </a:p>
          <a:p>
            <a:endParaRPr lang="en-US" sz="2200" dirty="0"/>
          </a:p>
          <a:p>
            <a:r>
              <a:rPr lang="en-US" sz="2200" dirty="0"/>
              <a:t>Key Modern Technologies in Agribusiness</a:t>
            </a:r>
          </a:p>
          <a:p>
            <a:endParaRPr lang="en-US" sz="2200" dirty="0"/>
          </a:p>
          <a:p>
            <a:r>
              <a:rPr lang="en-US" sz="2200" dirty="0"/>
              <a:t>Share of </a:t>
            </a:r>
            <a:r>
              <a:rPr lang="en-US" sz="2200" dirty="0" err="1"/>
              <a:t>Agritech</a:t>
            </a:r>
            <a:r>
              <a:rPr lang="en-US" sz="2200" dirty="0"/>
              <a:t> Innovation in Nigeria and Africa</a:t>
            </a:r>
          </a:p>
          <a:p>
            <a:endParaRPr lang="en-US" sz="2200" dirty="0"/>
          </a:p>
          <a:p>
            <a:r>
              <a:rPr lang="en-US" sz="2200" dirty="0" err="1"/>
              <a:t>Agritech</a:t>
            </a:r>
            <a:r>
              <a:rPr lang="en-US" sz="2200" dirty="0"/>
              <a:t> Case Studies (Nigeria &amp; Africa)</a:t>
            </a:r>
          </a:p>
          <a:p>
            <a:endParaRPr lang="en-US" sz="2200" dirty="0"/>
          </a:p>
          <a:p>
            <a:r>
              <a:rPr lang="en-US" sz="2200" dirty="0"/>
              <a:t>Challenges</a:t>
            </a:r>
          </a:p>
          <a:p>
            <a:endParaRPr lang="en-US" sz="2200" dirty="0"/>
          </a:p>
          <a:p>
            <a:r>
              <a:rPr lang="en-US" sz="2200" dirty="0"/>
              <a:t>Strategies for Scaling Innovation</a:t>
            </a:r>
          </a:p>
          <a:p>
            <a:endParaRPr lang="en-US" sz="2200" dirty="0"/>
          </a:p>
          <a:p>
            <a:r>
              <a:rPr lang="en-US" sz="2200" dirty="0"/>
              <a:t>Future Trends</a:t>
            </a:r>
          </a:p>
          <a:p>
            <a:endParaRPr lang="en-NG" sz="1600" b="1" dirty="0"/>
          </a:p>
        </p:txBody>
      </p:sp>
    </p:spTree>
    <p:extLst>
      <p:ext uri="{BB962C8B-B14F-4D97-AF65-F5344CB8AC3E}">
        <p14:creationId xmlns:p14="http://schemas.microsoft.com/office/powerpoint/2010/main" val="1332044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obile device with apps">
            <a:extLst>
              <a:ext uri="{FF2B5EF4-FFF2-40B4-BE49-F238E27FC236}">
                <a16:creationId xmlns:a16="http://schemas.microsoft.com/office/drawing/2014/main" id="{818E7AA9-BC55-386B-0324-6BD5B97ED3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145" r="13574"/>
          <a:stretch>
            <a:fillRect/>
          </a:stretch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1631" y="136890"/>
            <a:ext cx="4738383" cy="7549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500" b="1" dirty="0"/>
              <a:t>The Changing Landscape of Agribusiness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7209" y="1457011"/>
            <a:ext cx="5217081" cy="5044798"/>
          </a:xfrm>
        </p:spPr>
        <p:txBody>
          <a:bodyPr anchor="ctr">
            <a:noAutofit/>
          </a:bodyPr>
          <a:lstStyle/>
          <a:p>
            <a:r>
              <a:rPr lang="en-US" sz="2800" dirty="0"/>
              <a:t>Agribusiness is rapidly transforming through digital and modern technologies.</a:t>
            </a:r>
          </a:p>
          <a:p>
            <a:endParaRPr lang="en-US" sz="2800" dirty="0"/>
          </a:p>
          <a:p>
            <a:r>
              <a:rPr lang="en-US" sz="2800" dirty="0"/>
              <a:t>Technologies such as AI, drones, and mobile platforms are:</a:t>
            </a:r>
          </a:p>
          <a:p>
            <a:pPr lvl="1"/>
            <a:r>
              <a:rPr lang="en-US" sz="2400" dirty="0"/>
              <a:t>Improving productivity</a:t>
            </a:r>
          </a:p>
          <a:p>
            <a:pPr lvl="1"/>
            <a:r>
              <a:rPr lang="en-US" sz="2400" dirty="0"/>
              <a:t>Enabling farmers to access markets</a:t>
            </a:r>
          </a:p>
          <a:p>
            <a:pPr lvl="1"/>
            <a:r>
              <a:rPr lang="en-US" sz="2400" dirty="0"/>
              <a:t>Finance, and climate information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3771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331" y="287059"/>
            <a:ext cx="6311157" cy="50005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200" b="1" kern="1200" dirty="0">
                <a:latin typeface="+mj-lt"/>
                <a:ea typeface="+mj-ea"/>
                <a:cs typeface="+mj-cs"/>
              </a:rPr>
              <a:t>Nigeria Agriculture: Key Statistics</a:t>
            </a:r>
          </a:p>
        </p:txBody>
      </p:sp>
      <p:pic>
        <p:nvPicPr>
          <p:cNvPr id="31" name="Graphic 30" descr="Farm scene">
            <a:extLst>
              <a:ext uri="{FF2B5EF4-FFF2-40B4-BE49-F238E27FC236}">
                <a16:creationId xmlns:a16="http://schemas.microsoft.com/office/drawing/2014/main" id="{51B4F0D2-16BB-AEE6-70DB-E2F2A0F22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8718" y="4635795"/>
            <a:ext cx="2398102" cy="2398102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9" y="-5977"/>
            <a:ext cx="4679005" cy="6863979"/>
            <a:chOff x="305" y="-5977"/>
            <a:chExt cx="6238675" cy="6863979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41644" y="1074172"/>
            <a:ext cx="8972477" cy="533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800" dirty="0"/>
              <a:t> The sector employs more than 34% of the national workforce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endParaRPr lang="en-US" sz="28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800" dirty="0"/>
              <a:t>Over 80% of farmers are smallholders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endParaRPr lang="en-US" sz="28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800" dirty="0"/>
              <a:t>Millions of farmers rely on agriculture for their livelihoods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endParaRPr lang="en-US" sz="28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r>
              <a:rPr lang="en-US" sz="2800" dirty="0"/>
              <a:t>Agriculture contributes about 24% of Nigeria's GDP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endParaRPr lang="en-US" sz="2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endParaRPr lang="en-US" sz="2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400"/>
            </a:pP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D1A2CED-DA9B-4CCF-8215-CFC65FE71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62DFC44-A40C-4573-9230-B3EDB3EC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260019"/>
            <a:ext cx="8375586" cy="5933012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3158D8-0040-3042-4BA4-53A48DA9CC76}"/>
              </a:ext>
            </a:extLst>
          </p:cNvPr>
          <p:cNvSpPr txBox="1">
            <a:spLocks/>
          </p:cNvSpPr>
          <p:nvPr/>
        </p:nvSpPr>
        <p:spPr>
          <a:xfrm>
            <a:off x="836676" y="509521"/>
            <a:ext cx="7674102" cy="6058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3500" b="1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Importance of Innovation in Agribusiness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589D35-CF9F-4DE9-A792-8571A09E9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658327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48436066-A6DD-160A-14EA-7F8F0A1865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299368"/>
              </p:ext>
            </p:extLst>
          </p:nvPr>
        </p:nvGraphicFramePr>
        <p:xfrm>
          <a:off x="349758" y="1524505"/>
          <a:ext cx="8794242" cy="4876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837" y="0"/>
            <a:ext cx="8229600" cy="1143000"/>
          </a:xfrm>
        </p:spPr>
        <p:txBody>
          <a:bodyPr>
            <a:noAutofit/>
          </a:bodyPr>
          <a:lstStyle/>
          <a:p>
            <a:r>
              <a:rPr sz="3200" b="1" dirty="0"/>
              <a:t>Agribusiness Technology Ecosystem in Nigeria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9FB1ECB-2330-B28D-3620-FDA0604A98CC}"/>
              </a:ext>
            </a:extLst>
          </p:cNvPr>
          <p:cNvGrpSpPr/>
          <p:nvPr/>
        </p:nvGrpSpPr>
        <p:grpSpPr>
          <a:xfrm>
            <a:off x="381837" y="1208817"/>
            <a:ext cx="8289890" cy="5282418"/>
            <a:chOff x="914400" y="1208817"/>
            <a:chExt cx="7315200" cy="3728943"/>
          </a:xfrm>
        </p:grpSpPr>
        <p:sp>
          <p:nvSpPr>
            <p:cNvPr id="3" name="Oval 2"/>
            <p:cNvSpPr/>
            <p:nvPr/>
          </p:nvSpPr>
          <p:spPr>
            <a:xfrm>
              <a:off x="3517775" y="2572379"/>
              <a:ext cx="2061431" cy="1085221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2200" b="1" dirty="0" err="1"/>
                <a:t>Agritech</a:t>
              </a:r>
              <a:endParaRPr sz="2200" b="1" dirty="0"/>
            </a:p>
            <a:p>
              <a:pPr algn="ctr"/>
              <a:r>
                <a:rPr sz="2200" b="1" dirty="0"/>
                <a:t>Innovation</a:t>
              </a: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914400" y="1371600"/>
              <a:ext cx="1828800" cy="82296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2200" b="1"/>
                <a:t>Farmers</a:t>
              </a: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914400" y="3657600"/>
              <a:ext cx="1828800" cy="822960"/>
            </a:xfrm>
            <a:prstGeom prst="roundRect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2200" b="1"/>
                <a:t>Startups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582237" y="1208817"/>
              <a:ext cx="1828800" cy="822960"/>
            </a:xfrm>
            <a:prstGeom prst="round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2200" b="1" dirty="0"/>
                <a:t>Research Institutions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400800" y="1371600"/>
              <a:ext cx="1828800" cy="822960"/>
            </a:xfrm>
            <a:prstGeom prst="roundRect">
              <a:avLst/>
            </a:prstGeom>
            <a:solidFill>
              <a:srgbClr val="0020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2200" b="1" dirty="0"/>
                <a:t>Government Programs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400800" y="3657600"/>
              <a:ext cx="1828800" cy="822960"/>
            </a:xfrm>
            <a:prstGeom prst="round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2200" b="1"/>
                <a:t>Finance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3657600" y="4114800"/>
              <a:ext cx="1828800" cy="822960"/>
            </a:xfrm>
            <a:prstGeom prst="round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2200" b="1" dirty="0"/>
                <a:t>Digital Infrastructure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>
            <a:normAutofit/>
          </a:bodyPr>
          <a:lstStyle/>
          <a:p>
            <a:pPr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chemeClr val="bg1"/>
                </a:solidFill>
              </a:rPr>
              <a:t>Share of </a:t>
            </a:r>
            <a:r>
              <a:rPr lang="en-US" sz="2800" b="1" dirty="0" err="1">
                <a:solidFill>
                  <a:schemeClr val="bg1"/>
                </a:solidFill>
              </a:rPr>
              <a:t>Agritech</a:t>
            </a:r>
            <a:r>
              <a:rPr lang="en-US" sz="2800" b="1" dirty="0">
                <a:solidFill>
                  <a:schemeClr val="bg1"/>
                </a:solidFill>
              </a:rPr>
              <a:t> Innovation in Nigeria and Africa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CA27A3C-2882-7822-D182-4B036EFDC6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3543293"/>
              </p:ext>
            </p:extLst>
          </p:nvPr>
        </p:nvGraphicFramePr>
        <p:xfrm>
          <a:off x="164193" y="1583785"/>
          <a:ext cx="8944638" cy="4776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1161288"/>
            <a:ext cx="2702052" cy="4526280"/>
          </a:xfrm>
        </p:spPr>
        <p:txBody>
          <a:bodyPr>
            <a:normAutofit/>
          </a:bodyPr>
          <a:lstStyle/>
          <a:p>
            <a:r>
              <a:rPr lang="en-US" sz="3200" b="1" dirty="0"/>
              <a:t>Key Modern Technologies in Agribusiness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26C512EC-1FB7-80EF-334B-F3BD0E4D6A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6755754"/>
              </p:ext>
            </p:extLst>
          </p:nvPr>
        </p:nvGraphicFramePr>
        <p:xfrm>
          <a:off x="3320980" y="216039"/>
          <a:ext cx="5823020" cy="6295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4AD29B6-BF3B-4407-9E75-52DF8E3B2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F8BA08-3E38-4B70-B93A-74F08E092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8656" y="260019"/>
            <a:ext cx="8375586" cy="5933012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771" y="507160"/>
            <a:ext cx="2245179" cy="543873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Nigeria </a:t>
            </a:r>
            <a:r>
              <a:rPr lang="en-US" sz="3200" b="1" dirty="0" err="1">
                <a:solidFill>
                  <a:srgbClr val="FF0000"/>
                </a:solidFill>
              </a:rPr>
              <a:t>Agritech</a:t>
            </a:r>
            <a:r>
              <a:rPr lang="en-US" sz="3200" b="1" dirty="0">
                <a:solidFill>
                  <a:srgbClr val="FF0000"/>
                </a:solidFill>
              </a:rPr>
              <a:t> Innovations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7F1B33-79AB-4A71-8CEC-4546D709B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25" y="2874481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2D6D011-65CE-7D09-A588-3E94BE16B8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108073"/>
              </p:ext>
            </p:extLst>
          </p:nvPr>
        </p:nvGraphicFramePr>
        <p:xfrm>
          <a:off x="3150933" y="453501"/>
          <a:ext cx="5818188" cy="6014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Agritech Innovations Across Africa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FDA9B3D7-FD96-391E-B49C-603147DFDE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79416"/>
              </p:ext>
            </p:extLst>
          </p:nvPr>
        </p:nvGraphicFramePr>
        <p:xfrm>
          <a:off x="200967" y="1778558"/>
          <a:ext cx="8902839" cy="4858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BD0D4F-998A-4CE3-BD20-0A4693F13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Major </a:t>
            </a:r>
            <a:r>
              <a:rPr lang="en-US" sz="32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Agritech</a:t>
            </a:r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Hubs in Africa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433F6C9-6BC4-C91D-B460-DF239B6A8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419543"/>
              </p:ext>
            </p:extLst>
          </p:nvPr>
        </p:nvGraphicFramePr>
        <p:xfrm>
          <a:off x="221063" y="1668026"/>
          <a:ext cx="8782259" cy="4983984"/>
        </p:xfrm>
        <a:graphic>
          <a:graphicData uri="http://schemas.openxmlformats.org/drawingml/2006/table">
            <a:tbl>
              <a:tblPr firstRow="1" firstCol="1" bandRow="1">
                <a:solidFill>
                  <a:schemeClr val="bg1">
                    <a:lumMod val="95000"/>
                  </a:schemeClr>
                </a:solidFill>
                <a:tableStyleId>{5C22544A-7EE6-4342-B048-85BDC9FD1C3A}</a:tableStyleId>
              </a:tblPr>
              <a:tblGrid>
                <a:gridCol w="1906649">
                  <a:extLst>
                    <a:ext uri="{9D8B030D-6E8A-4147-A177-3AD203B41FA5}">
                      <a16:colId xmlns:a16="http://schemas.microsoft.com/office/drawing/2014/main" val="1593241518"/>
                    </a:ext>
                  </a:extLst>
                </a:gridCol>
                <a:gridCol w="3523259">
                  <a:extLst>
                    <a:ext uri="{9D8B030D-6E8A-4147-A177-3AD203B41FA5}">
                      <a16:colId xmlns:a16="http://schemas.microsoft.com/office/drawing/2014/main" val="3577565705"/>
                    </a:ext>
                  </a:extLst>
                </a:gridCol>
                <a:gridCol w="3352351">
                  <a:extLst>
                    <a:ext uri="{9D8B030D-6E8A-4147-A177-3AD203B41FA5}">
                      <a16:colId xmlns:a16="http://schemas.microsoft.com/office/drawing/2014/main" val="3222384754"/>
                    </a:ext>
                  </a:extLst>
                </a:gridCol>
              </a:tblGrid>
              <a:tr h="10211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600" b="1" kern="0" cap="none" spc="0" dirty="0">
                          <a:solidFill>
                            <a:schemeClr val="bg1"/>
                          </a:solidFill>
                          <a:effectLst/>
                        </a:rPr>
                        <a:t>Country</a:t>
                      </a:r>
                      <a:endParaRPr lang="en-NG" sz="2600" b="1" kern="100" cap="none" spc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600" b="1" kern="0" cap="none" spc="0" dirty="0">
                          <a:solidFill>
                            <a:schemeClr val="bg1"/>
                          </a:solidFill>
                          <a:effectLst/>
                        </a:rPr>
                        <a:t>Key </a:t>
                      </a:r>
                      <a:r>
                        <a:rPr lang="en-NG" sz="2600" b="1" kern="0" cap="none" spc="0" dirty="0" err="1">
                          <a:solidFill>
                            <a:schemeClr val="bg1"/>
                          </a:solidFill>
                          <a:effectLst/>
                        </a:rPr>
                        <a:t>Agritech</a:t>
                      </a:r>
                      <a:r>
                        <a:rPr lang="en-NG" sz="2600" b="1" kern="0" cap="none" spc="0" dirty="0">
                          <a:solidFill>
                            <a:schemeClr val="bg1"/>
                          </a:solidFill>
                          <a:effectLst/>
                        </a:rPr>
                        <a:t> Hub</a:t>
                      </a:r>
                      <a:endParaRPr lang="en-NG" sz="2600" b="1" kern="100" cap="none" spc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600" b="1" kern="0" cap="none" spc="0" dirty="0">
                          <a:solidFill>
                            <a:schemeClr val="bg1"/>
                          </a:solidFill>
                          <a:effectLst/>
                        </a:rPr>
                        <a:t>Example Startups</a:t>
                      </a:r>
                      <a:endParaRPr lang="en-NG" sz="2600" b="1" kern="100" cap="none" spc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75497"/>
                  </a:ext>
                </a:extLst>
              </a:tr>
              <a:tr h="1343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400" b="1" kern="0" cap="none" spc="0">
                          <a:solidFill>
                            <a:schemeClr val="tx1"/>
                          </a:solidFill>
                          <a:effectLst/>
                        </a:rPr>
                        <a:t>Nigeria</a:t>
                      </a:r>
                      <a:endParaRPr lang="en-NG" sz="24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400" kern="0" cap="none" spc="0" dirty="0">
                          <a:solidFill>
                            <a:schemeClr val="tx1"/>
                          </a:solidFill>
                          <a:effectLst/>
                        </a:rPr>
                        <a:t>Lagos, Abuja</a:t>
                      </a:r>
                      <a:endParaRPr lang="en-NG" sz="2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400" kern="0" cap="none" spc="0">
                          <a:solidFill>
                            <a:schemeClr val="tx1"/>
                          </a:solidFill>
                          <a:effectLst/>
                        </a:rPr>
                        <a:t>ThriveAgric, Releaf, Crop2Cash</a:t>
                      </a:r>
                      <a:endParaRPr lang="en-NG" sz="2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112065"/>
                  </a:ext>
                </a:extLst>
              </a:tr>
              <a:tr h="873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400" b="1" kern="0" cap="none" spc="0">
                          <a:solidFill>
                            <a:schemeClr val="tx1"/>
                          </a:solidFill>
                          <a:effectLst/>
                        </a:rPr>
                        <a:t>Kenya</a:t>
                      </a:r>
                      <a:endParaRPr lang="en-NG" sz="24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400" kern="0" cap="none" spc="0">
                          <a:solidFill>
                            <a:schemeClr val="tx1"/>
                          </a:solidFill>
                          <a:effectLst/>
                        </a:rPr>
                        <a:t>Nairobi</a:t>
                      </a:r>
                      <a:endParaRPr lang="en-NG" sz="2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400" kern="0" cap="none" spc="0">
                          <a:solidFill>
                            <a:schemeClr val="tx1"/>
                          </a:solidFill>
                          <a:effectLst/>
                        </a:rPr>
                        <a:t>Twiga Foods, Tulaa</a:t>
                      </a:r>
                      <a:endParaRPr lang="en-NG" sz="2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810990"/>
                  </a:ext>
                </a:extLst>
              </a:tr>
              <a:tr h="873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400" b="1" kern="0" cap="none" spc="0">
                          <a:solidFill>
                            <a:schemeClr val="tx1"/>
                          </a:solidFill>
                          <a:effectLst/>
                        </a:rPr>
                        <a:t>South Africa</a:t>
                      </a:r>
                      <a:endParaRPr lang="en-NG" sz="24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400" kern="0" cap="none" spc="0">
                          <a:solidFill>
                            <a:schemeClr val="tx1"/>
                          </a:solidFill>
                          <a:effectLst/>
                        </a:rPr>
                        <a:t>Cape Town, Johannesburg</a:t>
                      </a:r>
                      <a:endParaRPr lang="en-NG" sz="2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400" kern="0" cap="none" spc="0" dirty="0" err="1">
                          <a:solidFill>
                            <a:schemeClr val="tx1"/>
                          </a:solidFill>
                          <a:effectLst/>
                        </a:rPr>
                        <a:t>Aerobotics</a:t>
                      </a:r>
                      <a:endParaRPr lang="en-NG" sz="2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099712"/>
                  </a:ext>
                </a:extLst>
              </a:tr>
              <a:tr h="873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400" b="1" kern="0" cap="none" spc="0">
                          <a:solidFill>
                            <a:schemeClr val="tx1"/>
                          </a:solidFill>
                          <a:effectLst/>
                        </a:rPr>
                        <a:t>Ghana</a:t>
                      </a:r>
                      <a:endParaRPr lang="en-NG" sz="24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400" kern="0" cap="none" spc="0">
                          <a:solidFill>
                            <a:schemeClr val="tx1"/>
                          </a:solidFill>
                          <a:effectLst/>
                        </a:rPr>
                        <a:t>Accra</a:t>
                      </a:r>
                      <a:endParaRPr lang="en-NG" sz="2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G" sz="2400" kern="0" cap="none" spc="0" dirty="0" err="1">
                          <a:solidFill>
                            <a:schemeClr val="tx1"/>
                          </a:solidFill>
                          <a:effectLst/>
                        </a:rPr>
                        <a:t>AgroCenta</a:t>
                      </a:r>
                      <a:endParaRPr lang="en-NG" sz="2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5204" marR="15655" marT="30058" marB="22543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568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1660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2617F25-8A57-D9D6-E96E-C3C768F16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0" y="135158"/>
            <a:ext cx="2530602" cy="5567891"/>
          </a:xfrm>
        </p:spPr>
        <p:txBody>
          <a:bodyPr>
            <a:normAutofit/>
          </a:bodyPr>
          <a:lstStyle/>
          <a:p>
            <a:r>
              <a:rPr lang="en-US" sz="3200" b="1" dirty="0"/>
              <a:t>Challenges in Scaling Agricultural Technologies</a:t>
            </a:r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3BD5AB3B-26F9-5B8D-741D-33AA121C72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5227827"/>
              </p:ext>
            </p:extLst>
          </p:nvPr>
        </p:nvGraphicFramePr>
        <p:xfrm>
          <a:off x="2606592" y="0"/>
          <a:ext cx="6306296" cy="6752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C9B11D3-FAC0-88B0-A7EA-947DEF70F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3930"/>
            <a:ext cx="6570994" cy="22239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b="1" dirty="0"/>
              <a:t>Strategies for Scaling Innovation</a:t>
            </a:r>
          </a:p>
        </p:txBody>
      </p:sp>
      <p:sp>
        <p:nvSpPr>
          <p:cNvPr id="14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2588" y="1656147"/>
            <a:ext cx="409575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1054" y="587516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63364546-49F9-8C43-FF3C-6F76F6DD50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0820845"/>
              </p:ext>
            </p:extLst>
          </p:nvPr>
        </p:nvGraphicFramePr>
        <p:xfrm>
          <a:off x="150725" y="803553"/>
          <a:ext cx="5718447" cy="5689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646C1770-A026-C4E7-C980-63158709701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0969" r="14014"/>
          <a:stretch>
            <a:fillRect/>
          </a:stretch>
        </p:blipFill>
        <p:spPr>
          <a:xfrm>
            <a:off x="5393006" y="1863968"/>
            <a:ext cx="3750993" cy="4994031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54736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ood human figure">
            <a:extLst>
              <a:ext uri="{FF2B5EF4-FFF2-40B4-BE49-F238E27FC236}">
                <a16:creationId xmlns:a16="http://schemas.microsoft.com/office/drawing/2014/main" id="{3585E131-8674-2350-7819-5EA43DB2CBA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r="10999" b="-1"/>
          <a:stretch>
            <a:fillRect/>
          </a:stretch>
        </p:blipFill>
        <p:spPr>
          <a:xfrm>
            <a:off x="20" y="10"/>
            <a:ext cx="914397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19465" y="-2819458"/>
            <a:ext cx="3512260" cy="9151192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137434"/>
            <a:ext cx="5850495" cy="15209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355769" y="1075816"/>
            <a:ext cx="2425271" cy="9151191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8650" y="4293441"/>
            <a:ext cx="4721499" cy="15885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  <a:defRPr sz="3200"/>
            </a:pPr>
            <a:r>
              <a:rPr lang="en-US" sz="1600">
                <a:solidFill>
                  <a:srgbClr val="FFFFFF"/>
                </a:solidFill>
              </a:rPr>
              <a:t>Questions &amp; Discussion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</TotalTime>
  <Words>419</Words>
  <Application>Microsoft Office PowerPoint</Application>
  <PresentationFormat>On-screen Show (4:3)</PresentationFormat>
  <Paragraphs>104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Calibri</vt:lpstr>
      <vt:lpstr>Office Theme</vt:lpstr>
      <vt:lpstr>Innovations and Modern Technology in Agribusiness</vt:lpstr>
      <vt:lpstr>Outline</vt:lpstr>
      <vt:lpstr>The Changing Landscape of Agribusiness</vt:lpstr>
      <vt:lpstr>Nigeria Agriculture: Key Statistics</vt:lpstr>
      <vt:lpstr>PowerPoint Presentation</vt:lpstr>
      <vt:lpstr>Agribusiness Technology Ecosystem in Nigeria</vt:lpstr>
      <vt:lpstr>Share of Agritech Innovation in Nigeria and Africa</vt:lpstr>
      <vt:lpstr>Key Modern Technologies in Agribusiness</vt:lpstr>
      <vt:lpstr>Nigeria Agritech Innovations</vt:lpstr>
      <vt:lpstr>Agritech Innovations Across Africa</vt:lpstr>
      <vt:lpstr>Major Agritech Hubs in Africa</vt:lpstr>
      <vt:lpstr>Challenges in Scaling Agricultural Technologies</vt:lpstr>
      <vt:lpstr>Strategies for Scaling Innovation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Abioye, Oyewale (IITA)</dc:creator>
  <cp:keywords/>
  <dc:description>generated using python-pptx</dc:description>
  <cp:lastModifiedBy>Abioye, Oyewale (IITA)</cp:lastModifiedBy>
  <cp:revision>4</cp:revision>
  <dcterms:created xsi:type="dcterms:W3CDTF">2013-01-27T09:14:16Z</dcterms:created>
  <dcterms:modified xsi:type="dcterms:W3CDTF">2026-03-10T09:45:08Z</dcterms:modified>
  <cp:category/>
</cp:coreProperties>
</file>